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0" r:id="rId1"/>
  </p:sldMasterIdLst>
  <p:notesMasterIdLst>
    <p:notesMasterId r:id="rId11"/>
  </p:notesMasterIdLst>
  <p:sldIdLst>
    <p:sldId id="256" r:id="rId2"/>
    <p:sldId id="259" r:id="rId3"/>
    <p:sldId id="260" r:id="rId4"/>
    <p:sldId id="265" r:id="rId5"/>
    <p:sldId id="271" r:id="rId6"/>
    <p:sldId id="277" r:id="rId7"/>
    <p:sldId id="280" r:id="rId8"/>
    <p:sldId id="274" r:id="rId9"/>
    <p:sldId id="283" r:id="rId10"/>
  </p:sldIdLst>
  <p:sldSz cx="9144000" cy="5143500" type="screen16x9"/>
  <p:notesSz cx="6858000" cy="9144000"/>
  <p:embeddedFontLst>
    <p:embeddedFont>
      <p:font typeface="ADLaM Display" panose="02010000000000000000" pitchFamily="2" charset="0"/>
      <p:regular r:id="rId12"/>
    </p:embeddedFont>
    <p:embeddedFont>
      <p:font typeface="Anaheim" panose="020B0604020202020204" charset="0"/>
      <p:regular r:id="rId13"/>
    </p:embeddedFont>
    <p:embeddedFont>
      <p:font typeface="Bebas Neue" panose="020B0606020202050201" pitchFamily="34" charset="0"/>
      <p:regular r:id="rId14"/>
    </p:embeddedFont>
    <p:embeddedFont>
      <p:font typeface="Montserrat" panose="00000500000000000000" pitchFamily="2" charset="0"/>
      <p:regular r:id="rId15"/>
    </p:embeddedFont>
    <p:embeddedFont>
      <p:font typeface="Montserrat Black" panose="00000A00000000000000" pitchFamily="2" charset="0"/>
      <p:bold r:id="rId16"/>
    </p:embeddedFont>
    <p:embeddedFont>
      <p:font typeface="Nunito Light" pitchFamily="2" charset="0"/>
      <p:regular r:id="rId17"/>
      <p:italic r:id="rId18"/>
    </p:embeddedFont>
    <p:embeddedFont>
      <p:font typeface="PT Sans" panose="020B0503020203020204" pitchFamily="34" charset="0"/>
      <p:regular r:id="rId19"/>
      <p:bold r:id="rId20"/>
      <p:italic r:id="rId21"/>
      <p:boldItalic r:id="rId22"/>
    </p:embeddedFont>
    <p:embeddedFont>
      <p:font typeface="Segoe UI Emoji" panose="020B0502040204020203" pitchFamily="34" charset="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074D47-2FB2-46E5-9944-4C187B9117B9}">
  <a:tblStyle styleId="{59074D47-2FB2-46E5-9944-4C187B9117B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1421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1734a882cf6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1734a882cf6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" name="Google Shape;1689;g1734a882cf6_0_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0" name="Google Shape;1690;g1734a882cf6_0_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g14d33840f0f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5" name="Google Shape;1935;g14d33840f0f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g1734a882cf6_0_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2" name="Google Shape;2062;g1734a882cf6_0_5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g1734a882cf6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0" name="Google Shape;1870;g1734a882cf6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4" name="Google Shape;2254;g1734a882cf6_0_7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5" name="Google Shape;2255;g1734a882cf6_0_7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grpSp>
        <p:nvGrpSpPr>
          <p:cNvPr id="924" name="Google Shape;924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25" name="Google Shape;925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" name="Google Shape;935;p26"/>
          <p:cNvGrpSpPr/>
          <p:nvPr/>
        </p:nvGrpSpPr>
        <p:grpSpPr>
          <a:xfrm rot="10800000" flipH="1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36" name="Google Shape;936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28"/>
          <p:cNvSpPr txBox="1">
            <a:spLocks noGrp="1"/>
          </p:cNvSpPr>
          <p:nvPr>
            <p:ph type="title" hasCustomPrompt="1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7" name="Google Shape;977;p28"/>
          <p:cNvSpPr txBox="1">
            <a:spLocks noGrp="1"/>
          </p:cNvSpPr>
          <p:nvPr>
            <p:ph type="subTitle" idx="1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78" name="Google Shape;978;p28"/>
          <p:cNvSpPr txBox="1">
            <a:spLocks noGrp="1"/>
          </p:cNvSpPr>
          <p:nvPr>
            <p:ph type="subTitle" idx="2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79" name="Google Shape;979;p28"/>
          <p:cNvSpPr txBox="1">
            <a:spLocks noGrp="1"/>
          </p:cNvSpPr>
          <p:nvPr>
            <p:ph type="title" idx="3" hasCustomPrompt="1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0" name="Google Shape;980;p28"/>
          <p:cNvSpPr txBox="1">
            <a:spLocks noGrp="1"/>
          </p:cNvSpPr>
          <p:nvPr>
            <p:ph type="subTitle" idx="4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81" name="Google Shape;981;p28"/>
          <p:cNvSpPr txBox="1">
            <a:spLocks noGrp="1"/>
          </p:cNvSpPr>
          <p:nvPr>
            <p:ph type="subTitle" idx="5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82" name="Google Shape;982;p28"/>
          <p:cNvSpPr txBox="1">
            <a:spLocks noGrp="1"/>
          </p:cNvSpPr>
          <p:nvPr>
            <p:ph type="title" idx="6" hasCustomPrompt="1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3" name="Google Shape;983;p28"/>
          <p:cNvSpPr txBox="1">
            <a:spLocks noGrp="1"/>
          </p:cNvSpPr>
          <p:nvPr>
            <p:ph type="subTitle" idx="7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84" name="Google Shape;984;p28"/>
          <p:cNvSpPr txBox="1">
            <a:spLocks noGrp="1"/>
          </p:cNvSpPr>
          <p:nvPr>
            <p:ph type="subTitle" idx="8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85" name="Google Shape;985;p28"/>
          <p:cNvSpPr txBox="1">
            <a:spLocks noGrp="1"/>
          </p:cNvSpPr>
          <p:nvPr>
            <p:ph type="title" idx="9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986" name="Google Shape;986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987" name="Google Shape;987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988" name="Google Shape;988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7" name="Google Shape;997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9" name="Google Shape;649;p16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650" name="Google Shape;650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51" name="Google Shape;651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52" name="Google Shape;652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5" name="Google Shape;665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3"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9"/>
          <p:cNvSpPr txBox="1">
            <a:spLocks noGrp="1"/>
          </p:cNvSpPr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25" name="Google Shape;725;p19"/>
          <p:cNvSpPr txBox="1">
            <a:spLocks noGrp="1"/>
          </p:cNvSpPr>
          <p:nvPr>
            <p:ph type="subTitle" idx="1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26" name="Google Shape;726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27" name="Google Shape;727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" name="Google Shape;737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38" name="Google Shape;738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50" name="Google Shape;750;p20"/>
          <p:cNvSpPr txBox="1">
            <a:spLocks noGrp="1"/>
          </p:cNvSpPr>
          <p:nvPr>
            <p:ph type="subTitle" idx="1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20"/>
          <p:cNvSpPr txBox="1">
            <a:spLocks noGrp="1"/>
          </p:cNvSpPr>
          <p:nvPr>
            <p:ph type="subTitle" idx="2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2" name="Google Shape;752;p20"/>
          <p:cNvSpPr txBox="1">
            <a:spLocks noGrp="1"/>
          </p:cNvSpPr>
          <p:nvPr>
            <p:ph type="subTitle" idx="3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3" name="Google Shape;753;p20"/>
          <p:cNvSpPr txBox="1">
            <a:spLocks noGrp="1"/>
          </p:cNvSpPr>
          <p:nvPr>
            <p:ph type="subTitle" idx="4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754" name="Google Shape;754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55" name="Google Shape;755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9" name="Google Shape;759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60" name="Google Shape;760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9" name="Google Shape;769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70" name="Google Shape;770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4" name="Google Shape;774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5" name="Google Shape;775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6" name="Google Shape;816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7" name="Google Shape;817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23"/>
          <p:cNvSpPr txBox="1">
            <a:spLocks noGrp="1"/>
          </p:cNvSpPr>
          <p:nvPr>
            <p:ph type="subTitle" idx="1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23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23"/>
          <p:cNvSpPr txBox="1">
            <a:spLocks noGrp="1"/>
          </p:cNvSpPr>
          <p:nvPr>
            <p:ph type="subTitle" idx="3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5" name="Google Shape;845;p23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6" name="Google Shape;846;p23"/>
          <p:cNvSpPr txBox="1">
            <a:spLocks noGrp="1"/>
          </p:cNvSpPr>
          <p:nvPr>
            <p:ph type="subTitle" idx="5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7" name="Google Shape;847;p23"/>
          <p:cNvSpPr txBox="1">
            <a:spLocks noGrp="1"/>
          </p:cNvSpPr>
          <p:nvPr>
            <p:ph type="subTitle" idx="6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8" name="Google Shape;848;p23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9" name="Google Shape;849;p23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50" name="Google Shape;85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1" name="Google Shape;851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" name="Google Shape;86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2" name="Google Shape;862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5" r:id="rId3"/>
    <p:sldLayoutId id="2147483658" r:id="rId4"/>
    <p:sldLayoutId id="2147483662" r:id="rId5"/>
    <p:sldLayoutId id="2147483665" r:id="rId6"/>
    <p:sldLayoutId id="2147483666" r:id="rId7"/>
    <p:sldLayoutId id="2147483668" r:id="rId8"/>
    <p:sldLayoutId id="2147483669" r:id="rId9"/>
    <p:sldLayoutId id="2147483672" r:id="rId10"/>
    <p:sldLayoutId id="2147483674" r:id="rId11"/>
    <p:sldLayoutId id="2147483676" r:id="rId12"/>
    <p:sldLayoutId id="2147483677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jpe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" name="Google Shape;1239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" name="Google Shape;1247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8" name="Google Shape;124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50" name="Google Shape;1250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1" name="Google Shape;1251;p35"/>
          <p:cNvSpPr txBox="1">
            <a:spLocks noGrp="1"/>
          </p:cNvSpPr>
          <p:nvPr>
            <p:ph type="ctrTitle"/>
          </p:nvPr>
        </p:nvSpPr>
        <p:spPr>
          <a:xfrm>
            <a:off x="713225" y="2073854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 dirty="0">
                <a:latin typeface="Montserrat Black"/>
                <a:ea typeface="Montserrat Black"/>
                <a:cs typeface="Montserrat Black"/>
                <a:sym typeface="Montserrat Black"/>
              </a:rPr>
              <a:t>WatchfulEye INTELLIGENCE </a:t>
            </a:r>
            <a:r>
              <a:rPr lang="en" sz="5200" dirty="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(</a:t>
            </a:r>
            <a:r>
              <a:rPr lang="en" sz="5200" dirty="0">
                <a:solidFill>
                  <a:schemeClr val="dk2"/>
                </a:solidFill>
              </a:rPr>
              <a:t>WIN</a:t>
            </a:r>
            <a:r>
              <a:rPr lang="en" sz="5200" dirty="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)</a:t>
            </a:r>
            <a:endParaRPr sz="5200" dirty="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52" name="Google Shape;1252;p35"/>
          <p:cNvSpPr txBox="1">
            <a:spLocks noGrp="1"/>
          </p:cNvSpPr>
          <p:nvPr>
            <p:ph type="subTitle" idx="1"/>
          </p:nvPr>
        </p:nvSpPr>
        <p:spPr>
          <a:xfrm>
            <a:off x="713225" y="1402834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Byte Bandits presents to you :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4" name="Google Shape;1304;p38"/>
          <p:cNvSpPr txBox="1">
            <a:spLocks noGrp="1"/>
          </p:cNvSpPr>
          <p:nvPr>
            <p:ph type="title"/>
          </p:nvPr>
        </p:nvSpPr>
        <p:spPr>
          <a:xfrm>
            <a:off x="3108957" y="1440631"/>
            <a:ext cx="5591497" cy="7305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Problem </a:t>
            </a:r>
            <a:br>
              <a:rPr lang="en" dirty="0"/>
            </a:br>
            <a:r>
              <a:rPr lang="en" dirty="0"/>
              <a:t>Statement</a:t>
            </a:r>
            <a:endParaRPr dirty="0"/>
          </a:p>
        </p:txBody>
      </p:sp>
      <p:sp>
        <p:nvSpPr>
          <p:cNvPr id="1305" name="Google Shape;1305;p38"/>
          <p:cNvSpPr txBox="1">
            <a:spLocks noGrp="1"/>
          </p:cNvSpPr>
          <p:nvPr>
            <p:ph type="subTitle" idx="1"/>
          </p:nvPr>
        </p:nvSpPr>
        <p:spPr>
          <a:xfrm>
            <a:off x="3411596" y="2213281"/>
            <a:ext cx="5149850" cy="23616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In this world of plagiarism and online tests, </a:t>
            </a:r>
            <a:b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</a:br>
            <a:r>
              <a:rPr lang="en-US" b="0" i="0" dirty="0">
                <a:solidFill>
                  <a:srgbClr val="ECECEC"/>
                </a:solidFill>
                <a:effectLst/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Cheating on exams is a big problem </a:t>
            </a:r>
            <a:r>
              <a:rPr lang="en-US" dirty="0">
                <a:solidFill>
                  <a:srgbClr val="ECECEC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may it be in physical exams on online interview.</a:t>
            </a:r>
            <a:r>
              <a:rPr lang="en-US" b="0" i="0" dirty="0">
                <a:solidFill>
                  <a:srgbClr val="ECECEC"/>
                </a:solidFill>
                <a:effectLst/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This isn't fair to students who work hard and follow the rules. To fix this, schools can make strict rules against cheating and use special technology to catch cheaters</a:t>
            </a:r>
            <a:endParaRPr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1306" name="Google Shape;1306;p38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8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1" name="Google Shape;1311;p38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2" name="Google Shape;1312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314;p38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p39"/>
          <p:cNvSpPr/>
          <p:nvPr/>
        </p:nvSpPr>
        <p:spPr>
          <a:xfrm rot="5400000">
            <a:off x="1496537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5" name="Google Shape;1325;p39"/>
          <p:cNvSpPr/>
          <p:nvPr/>
        </p:nvSpPr>
        <p:spPr>
          <a:xfrm rot="5400000">
            <a:off x="4093948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6" name="Google Shape;1326;p39"/>
          <p:cNvSpPr/>
          <p:nvPr/>
        </p:nvSpPr>
        <p:spPr>
          <a:xfrm rot="5400000">
            <a:off x="6691361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7" name="Google Shape;1327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ARE WE WORKING ON?</a:t>
            </a:r>
            <a:endParaRPr dirty="0"/>
          </a:p>
        </p:txBody>
      </p:sp>
      <p:sp>
        <p:nvSpPr>
          <p:cNvPr id="1328" name="Google Shape;1328;p39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Helps to catch miscreants</a:t>
            </a:r>
          </a:p>
        </p:txBody>
      </p:sp>
      <p:sp>
        <p:nvSpPr>
          <p:cNvPr id="1329" name="Google Shape;1329;p39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Can warn someone about potential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a</a:t>
            </a:r>
            <a:r>
              <a:rPr lang="en" dirty="0"/>
              <a:t>bnormal behaviour</a:t>
            </a:r>
            <a:endParaRPr dirty="0"/>
          </a:p>
        </p:txBody>
      </p:sp>
      <p:sp>
        <p:nvSpPr>
          <p:cNvPr id="1330" name="Google Shape;1330;p39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Can report someone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I</a:t>
            </a:r>
            <a:r>
              <a:rPr lang="en" dirty="0"/>
              <a:t>f found guilty</a:t>
            </a:r>
            <a:endParaRPr dirty="0"/>
          </a:p>
        </p:txBody>
      </p:sp>
      <p:sp>
        <p:nvSpPr>
          <p:cNvPr id="1331" name="Google Shape;1331;p39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CATCH</a:t>
            </a:r>
            <a:endParaRPr dirty="0"/>
          </a:p>
        </p:txBody>
      </p:sp>
      <p:sp>
        <p:nvSpPr>
          <p:cNvPr id="1332" name="Google Shape;1332;p39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WARN</a:t>
            </a:r>
            <a:endParaRPr dirty="0"/>
          </a:p>
        </p:txBody>
      </p:sp>
      <p:sp>
        <p:nvSpPr>
          <p:cNvPr id="1333" name="Google Shape;1333;p39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REPORT</a:t>
            </a:r>
            <a:endParaRPr dirty="0"/>
          </a:p>
        </p:txBody>
      </p:sp>
      <p:grpSp>
        <p:nvGrpSpPr>
          <p:cNvPr id="1334" name="Google Shape;1334;p39"/>
          <p:cNvGrpSpPr/>
          <p:nvPr/>
        </p:nvGrpSpPr>
        <p:grpSpPr>
          <a:xfrm>
            <a:off x="1708816" y="1793256"/>
            <a:ext cx="531542" cy="602023"/>
            <a:chOff x="4020665" y="1431080"/>
            <a:chExt cx="531542" cy="602023"/>
          </a:xfrm>
        </p:grpSpPr>
        <p:sp>
          <p:nvSpPr>
            <p:cNvPr id="1335" name="Google Shape;1335;p39"/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9"/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9"/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9"/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9"/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9"/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9"/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9"/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9"/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9"/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9"/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9"/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9"/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9"/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9"/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" name="Google Shape;1350;p39"/>
          <p:cNvGrpSpPr/>
          <p:nvPr/>
        </p:nvGrpSpPr>
        <p:grpSpPr>
          <a:xfrm>
            <a:off x="4276642" y="1793289"/>
            <a:ext cx="590713" cy="601957"/>
            <a:chOff x="1230449" y="2288393"/>
            <a:chExt cx="590713" cy="601957"/>
          </a:xfrm>
        </p:grpSpPr>
        <p:sp>
          <p:nvSpPr>
            <p:cNvPr id="1351" name="Google Shape;1351;p39"/>
            <p:cNvSpPr/>
            <p:nvPr/>
          </p:nvSpPr>
          <p:spPr>
            <a:xfrm>
              <a:off x="1293202" y="2564645"/>
              <a:ext cx="80995" cy="55556"/>
            </a:xfrm>
            <a:custGeom>
              <a:avLst/>
              <a:gdLst/>
              <a:ahLst/>
              <a:cxnLst/>
              <a:rect l="l" t="t" r="r" b="b"/>
              <a:pathLst>
                <a:path w="2442" h="1675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1042"/>
                    <a:pt x="635" y="1675"/>
                    <a:pt x="1414" y="1675"/>
                  </a:cubicBezTo>
                  <a:lnTo>
                    <a:pt x="2177" y="1675"/>
                  </a:lnTo>
                  <a:cubicBezTo>
                    <a:pt x="2324" y="1675"/>
                    <a:pt x="2442" y="1556"/>
                    <a:pt x="2442" y="1409"/>
                  </a:cubicBezTo>
                  <a:cubicBezTo>
                    <a:pt x="2442" y="1262"/>
                    <a:pt x="2324" y="1143"/>
                    <a:pt x="2176" y="1143"/>
                  </a:cubicBezTo>
                  <a:lnTo>
                    <a:pt x="1414" y="1143"/>
                  </a:lnTo>
                  <a:cubicBezTo>
                    <a:pt x="927" y="1143"/>
                    <a:pt x="531" y="750"/>
                    <a:pt x="531" y="266"/>
                  </a:cubicBezTo>
                  <a:cubicBezTo>
                    <a:pt x="531" y="119"/>
                    <a:pt x="412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9"/>
            <p:cNvSpPr/>
            <p:nvPr/>
          </p:nvSpPr>
          <p:spPr>
            <a:xfrm>
              <a:off x="1327796" y="2667796"/>
              <a:ext cx="129287" cy="53798"/>
            </a:xfrm>
            <a:custGeom>
              <a:avLst/>
              <a:gdLst/>
              <a:ahLst/>
              <a:cxnLst/>
              <a:rect l="l" t="t" r="r" b="b"/>
              <a:pathLst>
                <a:path w="3898" h="1622" extrusionOk="0">
                  <a:moveTo>
                    <a:pt x="1361" y="0"/>
                  </a:moveTo>
                  <a:cubicBezTo>
                    <a:pt x="610" y="0"/>
                    <a:pt x="0" y="608"/>
                    <a:pt x="0" y="1355"/>
                  </a:cubicBezTo>
                  <a:cubicBezTo>
                    <a:pt x="0" y="1502"/>
                    <a:pt x="118" y="1621"/>
                    <a:pt x="266" y="1621"/>
                  </a:cubicBezTo>
                  <a:cubicBezTo>
                    <a:pt x="412" y="1621"/>
                    <a:pt x="531" y="1502"/>
                    <a:pt x="531" y="1355"/>
                  </a:cubicBezTo>
                  <a:cubicBezTo>
                    <a:pt x="531" y="902"/>
                    <a:pt x="903" y="532"/>
                    <a:pt x="1361" y="532"/>
                  </a:cubicBezTo>
                  <a:lnTo>
                    <a:pt x="3631" y="532"/>
                  </a:lnTo>
                  <a:cubicBezTo>
                    <a:pt x="3779" y="532"/>
                    <a:pt x="3897" y="413"/>
                    <a:pt x="3897" y="266"/>
                  </a:cubicBezTo>
                  <a:cubicBezTo>
                    <a:pt x="3898" y="119"/>
                    <a:pt x="3779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9"/>
            <p:cNvSpPr/>
            <p:nvPr/>
          </p:nvSpPr>
          <p:spPr>
            <a:xfrm>
              <a:off x="1474695" y="2667796"/>
              <a:ext cx="54229" cy="17645"/>
            </a:xfrm>
            <a:custGeom>
              <a:avLst/>
              <a:gdLst/>
              <a:ahLst/>
              <a:cxnLst/>
              <a:rect l="l" t="t" r="r" b="b"/>
              <a:pathLst>
                <a:path w="1635" h="532" extrusionOk="0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6" y="532"/>
                  </a:cubicBezTo>
                  <a:lnTo>
                    <a:pt x="1368" y="532"/>
                  </a:lnTo>
                  <a:cubicBezTo>
                    <a:pt x="1515" y="532"/>
                    <a:pt x="1634" y="413"/>
                    <a:pt x="1634" y="266"/>
                  </a:cubicBezTo>
                  <a:cubicBezTo>
                    <a:pt x="1634" y="119"/>
                    <a:pt x="1515" y="0"/>
                    <a:pt x="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9"/>
            <p:cNvSpPr/>
            <p:nvPr/>
          </p:nvSpPr>
          <p:spPr>
            <a:xfrm>
              <a:off x="1394429" y="2496453"/>
              <a:ext cx="72504" cy="72206"/>
            </a:xfrm>
            <a:custGeom>
              <a:avLst/>
              <a:gdLst/>
              <a:ahLst/>
              <a:cxnLst/>
              <a:rect l="l" t="t" r="r" b="b"/>
              <a:pathLst>
                <a:path w="2186" h="2177" extrusionOk="0">
                  <a:moveTo>
                    <a:pt x="1920" y="1"/>
                  </a:moveTo>
                  <a:cubicBezTo>
                    <a:pt x="1773" y="1"/>
                    <a:pt x="1654" y="120"/>
                    <a:pt x="1654" y="266"/>
                  </a:cubicBezTo>
                  <a:cubicBezTo>
                    <a:pt x="1654" y="1026"/>
                    <a:pt x="1031" y="1645"/>
                    <a:pt x="267" y="1645"/>
                  </a:cubicBezTo>
                  <a:cubicBezTo>
                    <a:pt x="120" y="1645"/>
                    <a:pt x="1" y="1763"/>
                    <a:pt x="1" y="1910"/>
                  </a:cubicBezTo>
                  <a:cubicBezTo>
                    <a:pt x="1" y="2058"/>
                    <a:pt x="120" y="2176"/>
                    <a:pt x="267" y="2176"/>
                  </a:cubicBezTo>
                  <a:cubicBezTo>
                    <a:pt x="1324" y="2176"/>
                    <a:pt x="2186" y="1320"/>
                    <a:pt x="2186" y="266"/>
                  </a:cubicBezTo>
                  <a:cubicBezTo>
                    <a:pt x="2186" y="120"/>
                    <a:pt x="2066" y="1"/>
                    <a:pt x="1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9"/>
            <p:cNvSpPr/>
            <p:nvPr/>
          </p:nvSpPr>
          <p:spPr>
            <a:xfrm>
              <a:off x="1400798" y="2363053"/>
              <a:ext cx="49585" cy="45141"/>
            </a:xfrm>
            <a:custGeom>
              <a:avLst/>
              <a:gdLst/>
              <a:ahLst/>
              <a:cxnLst/>
              <a:rect l="l" t="t" r="r" b="b"/>
              <a:pathLst>
                <a:path w="1495" h="1361" extrusionOk="0">
                  <a:moveTo>
                    <a:pt x="1163" y="0"/>
                  </a:moveTo>
                  <a:cubicBezTo>
                    <a:pt x="560" y="0"/>
                    <a:pt x="50" y="469"/>
                    <a:pt x="11" y="1077"/>
                  </a:cubicBezTo>
                  <a:cubicBezTo>
                    <a:pt x="1" y="1224"/>
                    <a:pt x="112" y="1350"/>
                    <a:pt x="258" y="1359"/>
                  </a:cubicBezTo>
                  <a:cubicBezTo>
                    <a:pt x="264" y="1360"/>
                    <a:pt x="271" y="1360"/>
                    <a:pt x="276" y="1360"/>
                  </a:cubicBezTo>
                  <a:cubicBezTo>
                    <a:pt x="414" y="1360"/>
                    <a:pt x="531" y="1252"/>
                    <a:pt x="541" y="1112"/>
                  </a:cubicBezTo>
                  <a:cubicBezTo>
                    <a:pt x="562" y="784"/>
                    <a:pt x="837" y="532"/>
                    <a:pt x="1163" y="532"/>
                  </a:cubicBezTo>
                  <a:cubicBezTo>
                    <a:pt x="1176" y="532"/>
                    <a:pt x="1190" y="533"/>
                    <a:pt x="1203" y="534"/>
                  </a:cubicBezTo>
                  <a:cubicBezTo>
                    <a:pt x="1209" y="534"/>
                    <a:pt x="1215" y="534"/>
                    <a:pt x="1222" y="534"/>
                  </a:cubicBezTo>
                  <a:cubicBezTo>
                    <a:pt x="1360" y="534"/>
                    <a:pt x="1476" y="426"/>
                    <a:pt x="1485" y="286"/>
                  </a:cubicBezTo>
                  <a:cubicBezTo>
                    <a:pt x="1495" y="139"/>
                    <a:pt x="1384" y="13"/>
                    <a:pt x="1237" y="3"/>
                  </a:cubicBezTo>
                  <a:cubicBezTo>
                    <a:pt x="1212" y="1"/>
                    <a:pt x="1188" y="0"/>
                    <a:pt x="1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9"/>
            <p:cNvSpPr/>
            <p:nvPr/>
          </p:nvSpPr>
          <p:spPr>
            <a:xfrm>
              <a:off x="1403351" y="2707033"/>
              <a:ext cx="52902" cy="87761"/>
            </a:xfrm>
            <a:custGeom>
              <a:avLst/>
              <a:gdLst/>
              <a:ahLst/>
              <a:cxnLst/>
              <a:rect l="l" t="t" r="r" b="b"/>
              <a:pathLst>
                <a:path w="1595" h="2646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cubicBezTo>
                    <a:pt x="705" y="533"/>
                    <a:pt x="1062" y="888"/>
                    <a:pt x="1062" y="1323"/>
                  </a:cubicBezTo>
                  <a:cubicBezTo>
                    <a:pt x="1062" y="1760"/>
                    <a:pt x="705" y="2115"/>
                    <a:pt x="267" y="2115"/>
                  </a:cubicBezTo>
                  <a:cubicBezTo>
                    <a:pt x="120" y="2115"/>
                    <a:pt x="1" y="2234"/>
                    <a:pt x="1" y="2380"/>
                  </a:cubicBezTo>
                  <a:cubicBezTo>
                    <a:pt x="1" y="2528"/>
                    <a:pt x="120" y="2646"/>
                    <a:pt x="267" y="2646"/>
                  </a:cubicBezTo>
                  <a:cubicBezTo>
                    <a:pt x="999" y="2646"/>
                    <a:pt x="1594" y="2052"/>
                    <a:pt x="1594" y="1323"/>
                  </a:cubicBezTo>
                  <a:cubicBezTo>
                    <a:pt x="1594" y="594"/>
                    <a:pt x="99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9"/>
            <p:cNvSpPr/>
            <p:nvPr/>
          </p:nvSpPr>
          <p:spPr>
            <a:xfrm>
              <a:off x="1493600" y="2499405"/>
              <a:ext cx="47695" cy="77413"/>
            </a:xfrm>
            <a:custGeom>
              <a:avLst/>
              <a:gdLst/>
              <a:ahLst/>
              <a:cxnLst/>
              <a:rect l="l" t="t" r="r" b="b"/>
              <a:pathLst>
                <a:path w="1438" h="2334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cubicBezTo>
                    <a:pt x="619" y="533"/>
                    <a:pt x="906" y="817"/>
                    <a:pt x="906" y="1167"/>
                  </a:cubicBezTo>
                  <a:cubicBezTo>
                    <a:pt x="906" y="1517"/>
                    <a:pt x="619" y="1803"/>
                    <a:pt x="266" y="1803"/>
                  </a:cubicBezTo>
                  <a:cubicBezTo>
                    <a:pt x="120" y="1803"/>
                    <a:pt x="0" y="1922"/>
                    <a:pt x="0" y="2069"/>
                  </a:cubicBezTo>
                  <a:cubicBezTo>
                    <a:pt x="0" y="2216"/>
                    <a:pt x="120" y="2334"/>
                    <a:pt x="266" y="2334"/>
                  </a:cubicBezTo>
                  <a:cubicBezTo>
                    <a:pt x="912" y="2334"/>
                    <a:pt x="1437" y="1811"/>
                    <a:pt x="1437" y="1167"/>
                  </a:cubicBezTo>
                  <a:cubicBezTo>
                    <a:pt x="1438" y="524"/>
                    <a:pt x="912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9"/>
            <p:cNvSpPr/>
            <p:nvPr/>
          </p:nvSpPr>
          <p:spPr>
            <a:xfrm>
              <a:off x="1338244" y="2443319"/>
              <a:ext cx="62919" cy="107761"/>
            </a:xfrm>
            <a:custGeom>
              <a:avLst/>
              <a:gdLst/>
              <a:ahLst/>
              <a:cxnLst/>
              <a:rect l="l" t="t" r="r" b="b"/>
              <a:pathLst>
                <a:path w="1897" h="3249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6" y="533"/>
                  </a:cubicBezTo>
                  <a:cubicBezTo>
                    <a:pt x="872" y="533"/>
                    <a:pt x="1365" y="1022"/>
                    <a:pt x="1365" y="1625"/>
                  </a:cubicBezTo>
                  <a:cubicBezTo>
                    <a:pt x="1365" y="2228"/>
                    <a:pt x="872" y="2718"/>
                    <a:pt x="266" y="2718"/>
                  </a:cubicBezTo>
                  <a:cubicBezTo>
                    <a:pt x="120" y="2718"/>
                    <a:pt x="1" y="2837"/>
                    <a:pt x="1" y="2982"/>
                  </a:cubicBezTo>
                  <a:cubicBezTo>
                    <a:pt x="1" y="3130"/>
                    <a:pt x="120" y="3248"/>
                    <a:pt x="266" y="3248"/>
                  </a:cubicBezTo>
                  <a:cubicBezTo>
                    <a:pt x="1166" y="3248"/>
                    <a:pt x="1897" y="2520"/>
                    <a:pt x="1897" y="1625"/>
                  </a:cubicBezTo>
                  <a:cubicBezTo>
                    <a:pt x="1897" y="730"/>
                    <a:pt x="116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9"/>
            <p:cNvSpPr/>
            <p:nvPr/>
          </p:nvSpPr>
          <p:spPr>
            <a:xfrm>
              <a:off x="1731544" y="2442954"/>
              <a:ext cx="60166" cy="59934"/>
            </a:xfrm>
            <a:custGeom>
              <a:avLst/>
              <a:gdLst/>
              <a:ahLst/>
              <a:cxnLst/>
              <a:rect l="l" t="t" r="r" b="b"/>
              <a:pathLst>
                <a:path w="1814" h="1807" extrusionOk="0">
                  <a:moveTo>
                    <a:pt x="907" y="532"/>
                  </a:moveTo>
                  <a:cubicBezTo>
                    <a:pt x="1113" y="532"/>
                    <a:pt x="1282" y="699"/>
                    <a:pt x="1282" y="903"/>
                  </a:cubicBezTo>
                  <a:cubicBezTo>
                    <a:pt x="1282" y="1108"/>
                    <a:pt x="1113" y="1275"/>
                    <a:pt x="907" y="1275"/>
                  </a:cubicBezTo>
                  <a:cubicBezTo>
                    <a:pt x="701" y="1275"/>
                    <a:pt x="532" y="1108"/>
                    <a:pt x="532" y="903"/>
                  </a:cubicBezTo>
                  <a:cubicBezTo>
                    <a:pt x="532" y="699"/>
                    <a:pt x="701" y="532"/>
                    <a:pt x="907" y="532"/>
                  </a:cubicBezTo>
                  <a:close/>
                  <a:moveTo>
                    <a:pt x="907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1"/>
                    <a:pt x="407" y="1807"/>
                    <a:pt x="907" y="1807"/>
                  </a:cubicBezTo>
                  <a:cubicBezTo>
                    <a:pt x="1407" y="1807"/>
                    <a:pt x="1814" y="1401"/>
                    <a:pt x="1814" y="903"/>
                  </a:cubicBezTo>
                  <a:cubicBezTo>
                    <a:pt x="1814" y="405"/>
                    <a:pt x="1407" y="0"/>
                    <a:pt x="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9"/>
            <p:cNvSpPr/>
            <p:nvPr/>
          </p:nvSpPr>
          <p:spPr>
            <a:xfrm>
              <a:off x="1761030" y="2668626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3"/>
                  </a:moveTo>
                  <a:cubicBezTo>
                    <a:pt x="1112" y="533"/>
                    <a:pt x="1281" y="699"/>
                    <a:pt x="1281" y="903"/>
                  </a:cubicBezTo>
                  <a:cubicBezTo>
                    <a:pt x="1281" y="1109"/>
                    <a:pt x="1112" y="1275"/>
                    <a:pt x="906" y="1275"/>
                  </a:cubicBezTo>
                  <a:cubicBezTo>
                    <a:pt x="700" y="1275"/>
                    <a:pt x="531" y="1109"/>
                    <a:pt x="531" y="903"/>
                  </a:cubicBezTo>
                  <a:cubicBezTo>
                    <a:pt x="531" y="699"/>
                    <a:pt x="700" y="533"/>
                    <a:pt x="906" y="533"/>
                  </a:cubicBezTo>
                  <a:close/>
                  <a:moveTo>
                    <a:pt x="906" y="1"/>
                  </a:moveTo>
                  <a:cubicBezTo>
                    <a:pt x="407" y="1"/>
                    <a:pt x="1" y="405"/>
                    <a:pt x="1" y="903"/>
                  </a:cubicBezTo>
                  <a:cubicBezTo>
                    <a:pt x="1" y="1401"/>
                    <a:pt x="407" y="1807"/>
                    <a:pt x="906" y="1807"/>
                  </a:cubicBezTo>
                  <a:cubicBezTo>
                    <a:pt x="1406" y="1807"/>
                    <a:pt x="1813" y="1401"/>
                    <a:pt x="1813" y="903"/>
                  </a:cubicBezTo>
                  <a:cubicBezTo>
                    <a:pt x="1813" y="405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9"/>
            <p:cNvSpPr/>
            <p:nvPr/>
          </p:nvSpPr>
          <p:spPr>
            <a:xfrm>
              <a:off x="1725408" y="2546768"/>
              <a:ext cx="77280" cy="76119"/>
            </a:xfrm>
            <a:custGeom>
              <a:avLst/>
              <a:gdLst/>
              <a:ahLst/>
              <a:cxnLst/>
              <a:rect l="l" t="t" r="r" b="b"/>
              <a:pathLst>
                <a:path w="2330" h="2295" extrusionOk="0">
                  <a:moveTo>
                    <a:pt x="1423" y="1020"/>
                  </a:moveTo>
                  <a:cubicBezTo>
                    <a:pt x="1629" y="1020"/>
                    <a:pt x="1797" y="1187"/>
                    <a:pt x="1797" y="1391"/>
                  </a:cubicBezTo>
                  <a:cubicBezTo>
                    <a:pt x="1797" y="1596"/>
                    <a:pt x="1629" y="1763"/>
                    <a:pt x="1423" y="1763"/>
                  </a:cubicBezTo>
                  <a:cubicBezTo>
                    <a:pt x="1216" y="1763"/>
                    <a:pt x="1048" y="1596"/>
                    <a:pt x="1048" y="1391"/>
                  </a:cubicBezTo>
                  <a:cubicBezTo>
                    <a:pt x="1048" y="1187"/>
                    <a:pt x="1216" y="1020"/>
                    <a:pt x="1423" y="1020"/>
                  </a:cubicBezTo>
                  <a:close/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2" y="969"/>
                  </a:lnTo>
                  <a:cubicBezTo>
                    <a:pt x="555" y="1096"/>
                    <a:pt x="516" y="1239"/>
                    <a:pt x="516" y="1391"/>
                  </a:cubicBezTo>
                  <a:cubicBezTo>
                    <a:pt x="516" y="1889"/>
                    <a:pt x="923" y="2295"/>
                    <a:pt x="1423" y="2295"/>
                  </a:cubicBezTo>
                  <a:cubicBezTo>
                    <a:pt x="1923" y="2295"/>
                    <a:pt x="2328" y="1889"/>
                    <a:pt x="2328" y="1391"/>
                  </a:cubicBezTo>
                  <a:cubicBezTo>
                    <a:pt x="2329" y="893"/>
                    <a:pt x="1923" y="488"/>
                    <a:pt x="1423" y="488"/>
                  </a:cubicBezTo>
                  <a:cubicBezTo>
                    <a:pt x="1270" y="488"/>
                    <a:pt x="1125" y="527"/>
                    <a:pt x="997" y="593"/>
                  </a:cubicBezTo>
                  <a:lnTo>
                    <a:pt x="480" y="78"/>
                  </a:lnTo>
                  <a:cubicBezTo>
                    <a:pt x="428" y="26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9"/>
            <p:cNvSpPr/>
            <p:nvPr/>
          </p:nvSpPr>
          <p:spPr>
            <a:xfrm>
              <a:off x="1722655" y="2760698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2"/>
                  </a:moveTo>
                  <a:cubicBezTo>
                    <a:pt x="1113" y="532"/>
                    <a:pt x="1281" y="698"/>
                    <a:pt x="1281" y="903"/>
                  </a:cubicBezTo>
                  <a:cubicBezTo>
                    <a:pt x="1281" y="1108"/>
                    <a:pt x="1113" y="1274"/>
                    <a:pt x="906" y="1274"/>
                  </a:cubicBezTo>
                  <a:cubicBezTo>
                    <a:pt x="700" y="1274"/>
                    <a:pt x="532" y="1108"/>
                    <a:pt x="532" y="903"/>
                  </a:cubicBezTo>
                  <a:cubicBezTo>
                    <a:pt x="532" y="698"/>
                    <a:pt x="700" y="532"/>
                    <a:pt x="906" y="532"/>
                  </a:cubicBezTo>
                  <a:close/>
                  <a:moveTo>
                    <a:pt x="906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0"/>
                    <a:pt x="407" y="1806"/>
                    <a:pt x="906" y="1806"/>
                  </a:cubicBezTo>
                  <a:cubicBezTo>
                    <a:pt x="1406" y="1806"/>
                    <a:pt x="1813" y="1400"/>
                    <a:pt x="1813" y="903"/>
                  </a:cubicBezTo>
                  <a:cubicBezTo>
                    <a:pt x="1813" y="405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9"/>
            <p:cNvSpPr/>
            <p:nvPr/>
          </p:nvSpPr>
          <p:spPr>
            <a:xfrm>
              <a:off x="1230449" y="2288393"/>
              <a:ext cx="510547" cy="601957"/>
            </a:xfrm>
            <a:custGeom>
              <a:avLst/>
              <a:gdLst/>
              <a:ahLst/>
              <a:cxnLst/>
              <a:rect l="l" t="t" r="r" b="b"/>
              <a:pathLst>
                <a:path w="15393" h="18149" extrusionOk="0">
                  <a:moveTo>
                    <a:pt x="11924" y="2067"/>
                  </a:moveTo>
                  <a:cubicBezTo>
                    <a:pt x="12131" y="2067"/>
                    <a:pt x="12299" y="2234"/>
                    <a:pt x="12299" y="2439"/>
                  </a:cubicBezTo>
                  <a:cubicBezTo>
                    <a:pt x="12299" y="2643"/>
                    <a:pt x="12131" y="2810"/>
                    <a:pt x="11924" y="2810"/>
                  </a:cubicBezTo>
                  <a:cubicBezTo>
                    <a:pt x="11718" y="2810"/>
                    <a:pt x="11550" y="2643"/>
                    <a:pt x="11550" y="2439"/>
                  </a:cubicBezTo>
                  <a:cubicBezTo>
                    <a:pt x="11550" y="2234"/>
                    <a:pt x="11718" y="2067"/>
                    <a:pt x="11924" y="2067"/>
                  </a:cubicBezTo>
                  <a:close/>
                  <a:moveTo>
                    <a:pt x="14486" y="2561"/>
                  </a:moveTo>
                  <a:cubicBezTo>
                    <a:pt x="14693" y="2561"/>
                    <a:pt x="14861" y="2727"/>
                    <a:pt x="14861" y="2932"/>
                  </a:cubicBezTo>
                  <a:cubicBezTo>
                    <a:pt x="14861" y="3137"/>
                    <a:pt x="14693" y="3303"/>
                    <a:pt x="14486" y="3303"/>
                  </a:cubicBezTo>
                  <a:cubicBezTo>
                    <a:pt x="14280" y="3303"/>
                    <a:pt x="14111" y="3137"/>
                    <a:pt x="14111" y="2932"/>
                  </a:cubicBezTo>
                  <a:cubicBezTo>
                    <a:pt x="14111" y="2727"/>
                    <a:pt x="14280" y="2561"/>
                    <a:pt x="14486" y="2561"/>
                  </a:cubicBezTo>
                  <a:close/>
                  <a:moveTo>
                    <a:pt x="11967" y="8060"/>
                  </a:moveTo>
                  <a:cubicBezTo>
                    <a:pt x="12173" y="8060"/>
                    <a:pt x="12340" y="8226"/>
                    <a:pt x="12340" y="8431"/>
                  </a:cubicBezTo>
                  <a:cubicBezTo>
                    <a:pt x="12340" y="8636"/>
                    <a:pt x="12173" y="8802"/>
                    <a:pt x="11967" y="8802"/>
                  </a:cubicBezTo>
                  <a:cubicBezTo>
                    <a:pt x="11759" y="8802"/>
                    <a:pt x="11592" y="8636"/>
                    <a:pt x="11592" y="8431"/>
                  </a:cubicBezTo>
                  <a:cubicBezTo>
                    <a:pt x="11592" y="8226"/>
                    <a:pt x="11759" y="8060"/>
                    <a:pt x="11967" y="8060"/>
                  </a:cubicBezTo>
                  <a:close/>
                  <a:moveTo>
                    <a:pt x="14073" y="10526"/>
                  </a:moveTo>
                  <a:cubicBezTo>
                    <a:pt x="14280" y="10526"/>
                    <a:pt x="14448" y="10693"/>
                    <a:pt x="14448" y="10898"/>
                  </a:cubicBezTo>
                  <a:cubicBezTo>
                    <a:pt x="14448" y="11102"/>
                    <a:pt x="14280" y="11269"/>
                    <a:pt x="14073" y="11269"/>
                  </a:cubicBezTo>
                  <a:cubicBezTo>
                    <a:pt x="13867" y="11269"/>
                    <a:pt x="13699" y="11102"/>
                    <a:pt x="13699" y="10898"/>
                  </a:cubicBezTo>
                  <a:cubicBezTo>
                    <a:pt x="13699" y="10693"/>
                    <a:pt x="13867" y="10526"/>
                    <a:pt x="14073" y="10526"/>
                  </a:cubicBezTo>
                  <a:close/>
                  <a:moveTo>
                    <a:pt x="13619" y="12838"/>
                  </a:moveTo>
                  <a:cubicBezTo>
                    <a:pt x="13825" y="12838"/>
                    <a:pt x="13993" y="13006"/>
                    <a:pt x="13993" y="13210"/>
                  </a:cubicBezTo>
                  <a:cubicBezTo>
                    <a:pt x="13993" y="13416"/>
                    <a:pt x="13825" y="13582"/>
                    <a:pt x="13619" y="13582"/>
                  </a:cubicBezTo>
                  <a:cubicBezTo>
                    <a:pt x="13412" y="13582"/>
                    <a:pt x="13244" y="13416"/>
                    <a:pt x="13244" y="13210"/>
                  </a:cubicBezTo>
                  <a:cubicBezTo>
                    <a:pt x="13244" y="13006"/>
                    <a:pt x="13412" y="12838"/>
                    <a:pt x="13619" y="12838"/>
                  </a:cubicBezTo>
                  <a:close/>
                  <a:moveTo>
                    <a:pt x="13371" y="16210"/>
                  </a:moveTo>
                  <a:cubicBezTo>
                    <a:pt x="13577" y="16210"/>
                    <a:pt x="13745" y="16377"/>
                    <a:pt x="13745" y="16582"/>
                  </a:cubicBezTo>
                  <a:cubicBezTo>
                    <a:pt x="13745" y="16786"/>
                    <a:pt x="13577" y="16953"/>
                    <a:pt x="13371" y="16953"/>
                  </a:cubicBezTo>
                  <a:cubicBezTo>
                    <a:pt x="13165" y="16953"/>
                    <a:pt x="12996" y="16786"/>
                    <a:pt x="12996" y="16582"/>
                  </a:cubicBezTo>
                  <a:cubicBezTo>
                    <a:pt x="12996" y="16377"/>
                    <a:pt x="13165" y="16210"/>
                    <a:pt x="13371" y="16210"/>
                  </a:cubicBezTo>
                  <a:close/>
                  <a:moveTo>
                    <a:pt x="8299" y="0"/>
                  </a:moveTo>
                  <a:cubicBezTo>
                    <a:pt x="7455" y="0"/>
                    <a:pt x="6697" y="492"/>
                    <a:pt x="6352" y="1245"/>
                  </a:cubicBezTo>
                  <a:cubicBezTo>
                    <a:pt x="6299" y="1240"/>
                    <a:pt x="6246" y="1238"/>
                    <a:pt x="6193" y="1238"/>
                  </a:cubicBezTo>
                  <a:cubicBezTo>
                    <a:pt x="4966" y="1238"/>
                    <a:pt x="3964" y="2219"/>
                    <a:pt x="3935" y="3435"/>
                  </a:cubicBezTo>
                  <a:cubicBezTo>
                    <a:pt x="3830" y="3419"/>
                    <a:pt x="3722" y="3411"/>
                    <a:pt x="3615" y="3411"/>
                  </a:cubicBezTo>
                  <a:cubicBezTo>
                    <a:pt x="2370" y="3411"/>
                    <a:pt x="1356" y="4420"/>
                    <a:pt x="1356" y="5660"/>
                  </a:cubicBezTo>
                  <a:cubicBezTo>
                    <a:pt x="1356" y="5933"/>
                    <a:pt x="1403" y="6195"/>
                    <a:pt x="1498" y="6446"/>
                  </a:cubicBezTo>
                  <a:cubicBezTo>
                    <a:pt x="569" y="6997"/>
                    <a:pt x="1" y="7983"/>
                    <a:pt x="1" y="9074"/>
                  </a:cubicBezTo>
                  <a:cubicBezTo>
                    <a:pt x="1" y="9661"/>
                    <a:pt x="168" y="10231"/>
                    <a:pt x="483" y="10721"/>
                  </a:cubicBezTo>
                  <a:cubicBezTo>
                    <a:pt x="744" y="11127"/>
                    <a:pt x="1094" y="11464"/>
                    <a:pt x="1507" y="11708"/>
                  </a:cubicBezTo>
                  <a:cubicBezTo>
                    <a:pt x="1408" y="11965"/>
                    <a:pt x="1356" y="12239"/>
                    <a:pt x="1356" y="12515"/>
                  </a:cubicBezTo>
                  <a:cubicBezTo>
                    <a:pt x="1356" y="13062"/>
                    <a:pt x="1555" y="13590"/>
                    <a:pt x="1919" y="14001"/>
                  </a:cubicBezTo>
                  <a:cubicBezTo>
                    <a:pt x="1971" y="14060"/>
                    <a:pt x="2044" y="14090"/>
                    <a:pt x="2118" y="14090"/>
                  </a:cubicBezTo>
                  <a:cubicBezTo>
                    <a:pt x="2180" y="14090"/>
                    <a:pt x="2243" y="14068"/>
                    <a:pt x="2294" y="14023"/>
                  </a:cubicBezTo>
                  <a:cubicBezTo>
                    <a:pt x="2404" y="13926"/>
                    <a:pt x="2415" y="13758"/>
                    <a:pt x="2317" y="13649"/>
                  </a:cubicBezTo>
                  <a:cubicBezTo>
                    <a:pt x="2040" y="13335"/>
                    <a:pt x="1888" y="12933"/>
                    <a:pt x="1888" y="12515"/>
                  </a:cubicBezTo>
                  <a:cubicBezTo>
                    <a:pt x="1888" y="12234"/>
                    <a:pt x="1954" y="11966"/>
                    <a:pt x="2085" y="11718"/>
                  </a:cubicBezTo>
                  <a:cubicBezTo>
                    <a:pt x="2241" y="11423"/>
                    <a:pt x="2484" y="11172"/>
                    <a:pt x="2791" y="11006"/>
                  </a:cubicBezTo>
                  <a:cubicBezTo>
                    <a:pt x="2919" y="10936"/>
                    <a:pt x="2967" y="10775"/>
                    <a:pt x="2897" y="10645"/>
                  </a:cubicBezTo>
                  <a:cubicBezTo>
                    <a:pt x="2849" y="10557"/>
                    <a:pt x="2758" y="10507"/>
                    <a:pt x="2663" y="10507"/>
                  </a:cubicBezTo>
                  <a:cubicBezTo>
                    <a:pt x="2621" y="10507"/>
                    <a:pt x="2577" y="10517"/>
                    <a:pt x="2537" y="10539"/>
                  </a:cubicBezTo>
                  <a:cubicBezTo>
                    <a:pt x="2220" y="10711"/>
                    <a:pt x="1955" y="10952"/>
                    <a:pt x="1757" y="11238"/>
                  </a:cubicBezTo>
                  <a:cubicBezTo>
                    <a:pt x="997" y="10780"/>
                    <a:pt x="533" y="9972"/>
                    <a:pt x="533" y="9074"/>
                  </a:cubicBezTo>
                  <a:cubicBezTo>
                    <a:pt x="533" y="8115"/>
                    <a:pt x="1065" y="7255"/>
                    <a:pt x="1922" y="6820"/>
                  </a:cubicBezTo>
                  <a:cubicBezTo>
                    <a:pt x="1922" y="6820"/>
                    <a:pt x="2419" y="6544"/>
                    <a:pt x="3077" y="6544"/>
                  </a:cubicBezTo>
                  <a:cubicBezTo>
                    <a:pt x="3225" y="6544"/>
                    <a:pt x="3343" y="6424"/>
                    <a:pt x="3343" y="6278"/>
                  </a:cubicBezTo>
                  <a:cubicBezTo>
                    <a:pt x="3343" y="6131"/>
                    <a:pt x="3224" y="6013"/>
                    <a:pt x="3077" y="6013"/>
                  </a:cubicBezTo>
                  <a:cubicBezTo>
                    <a:pt x="2691" y="6013"/>
                    <a:pt x="2321" y="6084"/>
                    <a:pt x="1980" y="6214"/>
                  </a:cubicBezTo>
                  <a:cubicBezTo>
                    <a:pt x="1920" y="6036"/>
                    <a:pt x="1888" y="5852"/>
                    <a:pt x="1888" y="5661"/>
                  </a:cubicBezTo>
                  <a:cubicBezTo>
                    <a:pt x="1888" y="4714"/>
                    <a:pt x="2662" y="3943"/>
                    <a:pt x="3615" y="3943"/>
                  </a:cubicBezTo>
                  <a:cubicBezTo>
                    <a:pt x="3794" y="3943"/>
                    <a:pt x="3971" y="3971"/>
                    <a:pt x="4141" y="4025"/>
                  </a:cubicBezTo>
                  <a:cubicBezTo>
                    <a:pt x="4167" y="4033"/>
                    <a:pt x="4194" y="4037"/>
                    <a:pt x="4221" y="4037"/>
                  </a:cubicBezTo>
                  <a:cubicBezTo>
                    <a:pt x="4283" y="4037"/>
                    <a:pt x="4344" y="4015"/>
                    <a:pt x="4393" y="3974"/>
                  </a:cubicBezTo>
                  <a:cubicBezTo>
                    <a:pt x="4463" y="3915"/>
                    <a:pt x="4498" y="3824"/>
                    <a:pt x="4485" y="3733"/>
                  </a:cubicBezTo>
                  <a:cubicBezTo>
                    <a:pt x="4472" y="3651"/>
                    <a:pt x="4467" y="3568"/>
                    <a:pt x="4467" y="3487"/>
                  </a:cubicBezTo>
                  <a:cubicBezTo>
                    <a:pt x="4467" y="2540"/>
                    <a:pt x="5241" y="1770"/>
                    <a:pt x="6193" y="1770"/>
                  </a:cubicBezTo>
                  <a:cubicBezTo>
                    <a:pt x="6287" y="1770"/>
                    <a:pt x="6383" y="1778"/>
                    <a:pt x="6478" y="1794"/>
                  </a:cubicBezTo>
                  <a:cubicBezTo>
                    <a:pt x="7295" y="1929"/>
                    <a:pt x="7920" y="2637"/>
                    <a:pt x="7920" y="3487"/>
                  </a:cubicBezTo>
                  <a:cubicBezTo>
                    <a:pt x="7920" y="3635"/>
                    <a:pt x="8039" y="3753"/>
                    <a:pt x="8186" y="3753"/>
                  </a:cubicBezTo>
                  <a:cubicBezTo>
                    <a:pt x="8333" y="3753"/>
                    <a:pt x="8452" y="3634"/>
                    <a:pt x="8452" y="3487"/>
                  </a:cubicBezTo>
                  <a:cubicBezTo>
                    <a:pt x="8452" y="2491"/>
                    <a:pt x="7798" y="1645"/>
                    <a:pt x="6894" y="1350"/>
                  </a:cubicBezTo>
                  <a:cubicBezTo>
                    <a:pt x="7176" y="851"/>
                    <a:pt x="7709" y="532"/>
                    <a:pt x="8299" y="532"/>
                  </a:cubicBezTo>
                  <a:cubicBezTo>
                    <a:pt x="9187" y="532"/>
                    <a:pt x="9910" y="1250"/>
                    <a:pt x="9910" y="2133"/>
                  </a:cubicBezTo>
                  <a:lnTo>
                    <a:pt x="9910" y="2162"/>
                  </a:lnTo>
                  <a:lnTo>
                    <a:pt x="9399" y="2162"/>
                  </a:lnTo>
                  <a:cubicBezTo>
                    <a:pt x="9251" y="2162"/>
                    <a:pt x="9133" y="2281"/>
                    <a:pt x="9133" y="2428"/>
                  </a:cubicBezTo>
                  <a:cubicBezTo>
                    <a:pt x="9133" y="2575"/>
                    <a:pt x="9251" y="2694"/>
                    <a:pt x="9399" y="2694"/>
                  </a:cubicBezTo>
                  <a:lnTo>
                    <a:pt x="9910" y="2694"/>
                  </a:lnTo>
                  <a:lnTo>
                    <a:pt x="9910" y="4464"/>
                  </a:lnTo>
                  <a:lnTo>
                    <a:pt x="7759" y="4464"/>
                  </a:lnTo>
                  <a:cubicBezTo>
                    <a:pt x="7273" y="4464"/>
                    <a:pt x="6877" y="4071"/>
                    <a:pt x="6877" y="3588"/>
                  </a:cubicBezTo>
                  <a:cubicBezTo>
                    <a:pt x="6877" y="3441"/>
                    <a:pt x="6758" y="3322"/>
                    <a:pt x="6611" y="3322"/>
                  </a:cubicBezTo>
                  <a:cubicBezTo>
                    <a:pt x="6464" y="3322"/>
                    <a:pt x="6345" y="3441"/>
                    <a:pt x="6345" y="3588"/>
                  </a:cubicBezTo>
                  <a:cubicBezTo>
                    <a:pt x="6345" y="4365"/>
                    <a:pt x="6980" y="4996"/>
                    <a:pt x="7760" y="4996"/>
                  </a:cubicBezTo>
                  <a:lnTo>
                    <a:pt x="9910" y="4996"/>
                  </a:lnTo>
                  <a:lnTo>
                    <a:pt x="9910" y="9472"/>
                  </a:lnTo>
                  <a:lnTo>
                    <a:pt x="5597" y="9472"/>
                  </a:lnTo>
                  <a:cubicBezTo>
                    <a:pt x="5450" y="9472"/>
                    <a:pt x="5331" y="9591"/>
                    <a:pt x="5331" y="9738"/>
                  </a:cubicBezTo>
                  <a:cubicBezTo>
                    <a:pt x="5331" y="9885"/>
                    <a:pt x="5450" y="10004"/>
                    <a:pt x="5597" y="10004"/>
                  </a:cubicBezTo>
                  <a:lnTo>
                    <a:pt x="9910" y="10004"/>
                  </a:lnTo>
                  <a:lnTo>
                    <a:pt x="9910" y="13654"/>
                  </a:lnTo>
                  <a:lnTo>
                    <a:pt x="9088" y="13654"/>
                  </a:lnTo>
                  <a:cubicBezTo>
                    <a:pt x="8338" y="13654"/>
                    <a:pt x="7727" y="14262"/>
                    <a:pt x="7727" y="15009"/>
                  </a:cubicBezTo>
                  <a:cubicBezTo>
                    <a:pt x="7727" y="15156"/>
                    <a:pt x="7846" y="15275"/>
                    <a:pt x="7993" y="15275"/>
                  </a:cubicBezTo>
                  <a:cubicBezTo>
                    <a:pt x="8140" y="15275"/>
                    <a:pt x="8259" y="15156"/>
                    <a:pt x="8259" y="15009"/>
                  </a:cubicBezTo>
                  <a:cubicBezTo>
                    <a:pt x="8259" y="14555"/>
                    <a:pt x="8631" y="14186"/>
                    <a:pt x="9088" y="14186"/>
                  </a:cubicBezTo>
                  <a:lnTo>
                    <a:pt x="9909" y="14186"/>
                  </a:lnTo>
                  <a:lnTo>
                    <a:pt x="9909" y="16016"/>
                  </a:lnTo>
                  <a:cubicBezTo>
                    <a:pt x="9909" y="16058"/>
                    <a:pt x="9907" y="16099"/>
                    <a:pt x="9904" y="16141"/>
                  </a:cubicBezTo>
                  <a:lnTo>
                    <a:pt x="9398" y="16141"/>
                  </a:lnTo>
                  <a:cubicBezTo>
                    <a:pt x="9251" y="16141"/>
                    <a:pt x="9133" y="16260"/>
                    <a:pt x="9133" y="16406"/>
                  </a:cubicBezTo>
                  <a:cubicBezTo>
                    <a:pt x="9133" y="16553"/>
                    <a:pt x="9251" y="16672"/>
                    <a:pt x="9398" y="16672"/>
                  </a:cubicBezTo>
                  <a:lnTo>
                    <a:pt x="9767" y="16672"/>
                  </a:lnTo>
                  <a:cubicBezTo>
                    <a:pt x="9515" y="17229"/>
                    <a:pt x="8952" y="17618"/>
                    <a:pt x="8299" y="17618"/>
                  </a:cubicBezTo>
                  <a:cubicBezTo>
                    <a:pt x="7713" y="17618"/>
                    <a:pt x="7181" y="17302"/>
                    <a:pt x="6899" y="16807"/>
                  </a:cubicBezTo>
                  <a:cubicBezTo>
                    <a:pt x="7220" y="16702"/>
                    <a:pt x="7516" y="16526"/>
                    <a:pt x="7765" y="16285"/>
                  </a:cubicBezTo>
                  <a:cubicBezTo>
                    <a:pt x="7871" y="16184"/>
                    <a:pt x="7873" y="16015"/>
                    <a:pt x="7771" y="15909"/>
                  </a:cubicBezTo>
                  <a:cubicBezTo>
                    <a:pt x="7719" y="15855"/>
                    <a:pt x="7650" y="15828"/>
                    <a:pt x="7580" y="15828"/>
                  </a:cubicBezTo>
                  <a:cubicBezTo>
                    <a:pt x="7513" y="15828"/>
                    <a:pt x="7447" y="15853"/>
                    <a:pt x="7395" y="15902"/>
                  </a:cubicBezTo>
                  <a:cubicBezTo>
                    <a:pt x="7142" y="16148"/>
                    <a:pt x="6825" y="16306"/>
                    <a:pt x="6482" y="16363"/>
                  </a:cubicBezTo>
                  <a:cubicBezTo>
                    <a:pt x="6385" y="16379"/>
                    <a:pt x="6288" y="16387"/>
                    <a:pt x="6193" y="16387"/>
                  </a:cubicBezTo>
                  <a:cubicBezTo>
                    <a:pt x="5241" y="16387"/>
                    <a:pt x="4466" y="15617"/>
                    <a:pt x="4466" y="14670"/>
                  </a:cubicBezTo>
                  <a:cubicBezTo>
                    <a:pt x="4466" y="14647"/>
                    <a:pt x="4468" y="14621"/>
                    <a:pt x="4469" y="14596"/>
                  </a:cubicBezTo>
                  <a:cubicBezTo>
                    <a:pt x="4684" y="14509"/>
                    <a:pt x="4885" y="14389"/>
                    <a:pt x="5065" y="14239"/>
                  </a:cubicBezTo>
                  <a:cubicBezTo>
                    <a:pt x="5178" y="14145"/>
                    <a:pt x="5193" y="13977"/>
                    <a:pt x="5099" y="13864"/>
                  </a:cubicBezTo>
                  <a:cubicBezTo>
                    <a:pt x="5046" y="13802"/>
                    <a:pt x="4972" y="13771"/>
                    <a:pt x="4897" y="13771"/>
                  </a:cubicBezTo>
                  <a:cubicBezTo>
                    <a:pt x="4837" y="13771"/>
                    <a:pt x="4775" y="13791"/>
                    <a:pt x="4724" y="13831"/>
                  </a:cubicBezTo>
                  <a:cubicBezTo>
                    <a:pt x="4286" y="14176"/>
                    <a:pt x="3858" y="14232"/>
                    <a:pt x="3606" y="14232"/>
                  </a:cubicBezTo>
                  <a:cubicBezTo>
                    <a:pt x="3551" y="14232"/>
                    <a:pt x="3505" y="14230"/>
                    <a:pt x="3468" y="14227"/>
                  </a:cubicBezTo>
                  <a:cubicBezTo>
                    <a:pt x="3461" y="14226"/>
                    <a:pt x="3453" y="14226"/>
                    <a:pt x="3446" y="14226"/>
                  </a:cubicBezTo>
                  <a:cubicBezTo>
                    <a:pt x="3308" y="14226"/>
                    <a:pt x="3192" y="14331"/>
                    <a:pt x="3182" y="14469"/>
                  </a:cubicBezTo>
                  <a:cubicBezTo>
                    <a:pt x="3169" y="14616"/>
                    <a:pt x="3278" y="14744"/>
                    <a:pt x="3424" y="14756"/>
                  </a:cubicBezTo>
                  <a:cubicBezTo>
                    <a:pt x="3487" y="14761"/>
                    <a:pt x="3551" y="14764"/>
                    <a:pt x="3614" y="14764"/>
                  </a:cubicBezTo>
                  <a:cubicBezTo>
                    <a:pt x="3722" y="14764"/>
                    <a:pt x="3829" y="14757"/>
                    <a:pt x="3935" y="14741"/>
                  </a:cubicBezTo>
                  <a:cubicBezTo>
                    <a:pt x="3973" y="15949"/>
                    <a:pt x="4971" y="16919"/>
                    <a:pt x="6193" y="16919"/>
                  </a:cubicBezTo>
                  <a:cubicBezTo>
                    <a:pt x="6247" y="16919"/>
                    <a:pt x="6301" y="16917"/>
                    <a:pt x="6355" y="16913"/>
                  </a:cubicBezTo>
                  <a:cubicBezTo>
                    <a:pt x="6703" y="17660"/>
                    <a:pt x="7459" y="18149"/>
                    <a:pt x="8299" y="18149"/>
                  </a:cubicBezTo>
                  <a:cubicBezTo>
                    <a:pt x="9480" y="18149"/>
                    <a:pt x="10441" y="17193"/>
                    <a:pt x="10441" y="16016"/>
                  </a:cubicBezTo>
                  <a:lnTo>
                    <a:pt x="10441" y="15429"/>
                  </a:lnTo>
                  <a:lnTo>
                    <a:pt x="11850" y="15429"/>
                  </a:lnTo>
                  <a:cubicBezTo>
                    <a:pt x="11879" y="15430"/>
                    <a:pt x="11945" y="15457"/>
                    <a:pt x="11965" y="15476"/>
                  </a:cubicBezTo>
                  <a:lnTo>
                    <a:pt x="12600" y="16108"/>
                  </a:lnTo>
                  <a:cubicBezTo>
                    <a:pt x="12514" y="16245"/>
                    <a:pt x="12464" y="16407"/>
                    <a:pt x="12464" y="16582"/>
                  </a:cubicBezTo>
                  <a:cubicBezTo>
                    <a:pt x="12464" y="17080"/>
                    <a:pt x="12871" y="17485"/>
                    <a:pt x="13370" y="17485"/>
                  </a:cubicBezTo>
                  <a:cubicBezTo>
                    <a:pt x="13870" y="17485"/>
                    <a:pt x="14277" y="17080"/>
                    <a:pt x="14277" y="16582"/>
                  </a:cubicBezTo>
                  <a:cubicBezTo>
                    <a:pt x="14277" y="16084"/>
                    <a:pt x="13870" y="15678"/>
                    <a:pt x="13370" y="15678"/>
                  </a:cubicBezTo>
                  <a:cubicBezTo>
                    <a:pt x="13239" y="15678"/>
                    <a:pt x="13114" y="15707"/>
                    <a:pt x="13001" y="15758"/>
                  </a:cubicBezTo>
                  <a:lnTo>
                    <a:pt x="12340" y="15099"/>
                  </a:lnTo>
                  <a:cubicBezTo>
                    <a:pt x="12221" y="14980"/>
                    <a:pt x="12019" y="14897"/>
                    <a:pt x="11850" y="14897"/>
                  </a:cubicBezTo>
                  <a:lnTo>
                    <a:pt x="10442" y="14897"/>
                  </a:lnTo>
                  <a:lnTo>
                    <a:pt x="10442" y="13476"/>
                  </a:lnTo>
                  <a:lnTo>
                    <a:pt x="12753" y="13476"/>
                  </a:lnTo>
                  <a:cubicBezTo>
                    <a:pt x="12867" y="13845"/>
                    <a:pt x="13212" y="14114"/>
                    <a:pt x="13619" y="14114"/>
                  </a:cubicBezTo>
                  <a:cubicBezTo>
                    <a:pt x="14119" y="14114"/>
                    <a:pt x="14525" y="13708"/>
                    <a:pt x="14525" y="13210"/>
                  </a:cubicBezTo>
                  <a:cubicBezTo>
                    <a:pt x="14525" y="12712"/>
                    <a:pt x="14119" y="12308"/>
                    <a:pt x="13619" y="12308"/>
                  </a:cubicBezTo>
                  <a:cubicBezTo>
                    <a:pt x="13212" y="12308"/>
                    <a:pt x="12867" y="12576"/>
                    <a:pt x="12753" y="12944"/>
                  </a:cubicBezTo>
                  <a:lnTo>
                    <a:pt x="10442" y="12944"/>
                  </a:lnTo>
                  <a:lnTo>
                    <a:pt x="10442" y="11164"/>
                  </a:lnTo>
                  <a:lnTo>
                    <a:pt x="13207" y="11164"/>
                  </a:lnTo>
                  <a:cubicBezTo>
                    <a:pt x="13321" y="11532"/>
                    <a:pt x="13667" y="11801"/>
                    <a:pt x="14073" y="11801"/>
                  </a:cubicBezTo>
                  <a:cubicBezTo>
                    <a:pt x="14573" y="11801"/>
                    <a:pt x="14980" y="11396"/>
                    <a:pt x="14980" y="10898"/>
                  </a:cubicBezTo>
                  <a:cubicBezTo>
                    <a:pt x="14980" y="10400"/>
                    <a:pt x="14572" y="9994"/>
                    <a:pt x="14073" y="9994"/>
                  </a:cubicBezTo>
                  <a:cubicBezTo>
                    <a:pt x="13667" y="9994"/>
                    <a:pt x="13321" y="10263"/>
                    <a:pt x="13207" y="10632"/>
                  </a:cubicBezTo>
                  <a:lnTo>
                    <a:pt x="10442" y="10632"/>
                  </a:lnTo>
                  <a:lnTo>
                    <a:pt x="10442" y="8697"/>
                  </a:lnTo>
                  <a:lnTo>
                    <a:pt x="11100" y="8697"/>
                  </a:lnTo>
                  <a:cubicBezTo>
                    <a:pt x="11214" y="9065"/>
                    <a:pt x="11559" y="9334"/>
                    <a:pt x="11967" y="9334"/>
                  </a:cubicBezTo>
                  <a:cubicBezTo>
                    <a:pt x="12466" y="9334"/>
                    <a:pt x="12872" y="8929"/>
                    <a:pt x="12872" y="8431"/>
                  </a:cubicBezTo>
                  <a:cubicBezTo>
                    <a:pt x="12872" y="7933"/>
                    <a:pt x="12466" y="7528"/>
                    <a:pt x="11967" y="7528"/>
                  </a:cubicBezTo>
                  <a:cubicBezTo>
                    <a:pt x="11559" y="7528"/>
                    <a:pt x="11214" y="7796"/>
                    <a:pt x="11100" y="8165"/>
                  </a:cubicBezTo>
                  <a:lnTo>
                    <a:pt x="10442" y="8165"/>
                  </a:lnTo>
                  <a:lnTo>
                    <a:pt x="10442" y="6631"/>
                  </a:lnTo>
                  <a:lnTo>
                    <a:pt x="13338" y="6631"/>
                  </a:lnTo>
                  <a:cubicBezTo>
                    <a:pt x="13367" y="6632"/>
                    <a:pt x="13433" y="6659"/>
                    <a:pt x="13453" y="6679"/>
                  </a:cubicBezTo>
                  <a:lnTo>
                    <a:pt x="13999" y="7222"/>
                  </a:lnTo>
                  <a:cubicBezTo>
                    <a:pt x="14052" y="7274"/>
                    <a:pt x="14120" y="7299"/>
                    <a:pt x="14187" y="7299"/>
                  </a:cubicBezTo>
                  <a:cubicBezTo>
                    <a:pt x="14255" y="7299"/>
                    <a:pt x="14324" y="7274"/>
                    <a:pt x="14375" y="7221"/>
                  </a:cubicBezTo>
                  <a:cubicBezTo>
                    <a:pt x="14479" y="7117"/>
                    <a:pt x="14479" y="6949"/>
                    <a:pt x="14374" y="6845"/>
                  </a:cubicBezTo>
                  <a:lnTo>
                    <a:pt x="13828" y="6302"/>
                  </a:lnTo>
                  <a:cubicBezTo>
                    <a:pt x="13709" y="6182"/>
                    <a:pt x="13508" y="6099"/>
                    <a:pt x="13338" y="6099"/>
                  </a:cubicBezTo>
                  <a:lnTo>
                    <a:pt x="10442" y="6099"/>
                  </a:lnTo>
                  <a:lnTo>
                    <a:pt x="10442" y="4996"/>
                  </a:lnTo>
                  <a:lnTo>
                    <a:pt x="12636" y="4996"/>
                  </a:lnTo>
                  <a:cubicBezTo>
                    <a:pt x="12804" y="4996"/>
                    <a:pt x="13007" y="4913"/>
                    <a:pt x="13126" y="4794"/>
                  </a:cubicBezTo>
                  <a:lnTo>
                    <a:pt x="14153" y="3771"/>
                  </a:lnTo>
                  <a:cubicBezTo>
                    <a:pt x="14256" y="3812"/>
                    <a:pt x="14369" y="3835"/>
                    <a:pt x="14486" y="3835"/>
                  </a:cubicBezTo>
                  <a:cubicBezTo>
                    <a:pt x="14986" y="3835"/>
                    <a:pt x="15393" y="3429"/>
                    <a:pt x="15393" y="2931"/>
                  </a:cubicBezTo>
                  <a:cubicBezTo>
                    <a:pt x="15393" y="2433"/>
                    <a:pt x="14986" y="2029"/>
                    <a:pt x="14486" y="2029"/>
                  </a:cubicBezTo>
                  <a:cubicBezTo>
                    <a:pt x="13987" y="2029"/>
                    <a:pt x="13581" y="2433"/>
                    <a:pt x="13581" y="2931"/>
                  </a:cubicBezTo>
                  <a:cubicBezTo>
                    <a:pt x="13581" y="3119"/>
                    <a:pt x="13637" y="3293"/>
                    <a:pt x="13736" y="3438"/>
                  </a:cubicBezTo>
                  <a:lnTo>
                    <a:pt x="12751" y="4416"/>
                  </a:lnTo>
                  <a:cubicBezTo>
                    <a:pt x="12730" y="4437"/>
                    <a:pt x="12665" y="4464"/>
                    <a:pt x="12636" y="4464"/>
                  </a:cubicBezTo>
                  <a:lnTo>
                    <a:pt x="10442" y="4464"/>
                  </a:lnTo>
                  <a:lnTo>
                    <a:pt x="10442" y="2705"/>
                  </a:lnTo>
                  <a:lnTo>
                    <a:pt x="11059" y="2705"/>
                  </a:lnTo>
                  <a:cubicBezTo>
                    <a:pt x="11173" y="3073"/>
                    <a:pt x="11518" y="3342"/>
                    <a:pt x="11924" y="3342"/>
                  </a:cubicBezTo>
                  <a:cubicBezTo>
                    <a:pt x="12424" y="3342"/>
                    <a:pt x="12831" y="2937"/>
                    <a:pt x="12831" y="2439"/>
                  </a:cubicBezTo>
                  <a:cubicBezTo>
                    <a:pt x="12831" y="1941"/>
                    <a:pt x="12424" y="1535"/>
                    <a:pt x="11924" y="1535"/>
                  </a:cubicBezTo>
                  <a:cubicBezTo>
                    <a:pt x="11518" y="1535"/>
                    <a:pt x="11173" y="1804"/>
                    <a:pt x="11059" y="2173"/>
                  </a:cubicBezTo>
                  <a:lnTo>
                    <a:pt x="10441" y="2173"/>
                  </a:lnTo>
                  <a:lnTo>
                    <a:pt x="10441" y="2133"/>
                  </a:lnTo>
                  <a:cubicBezTo>
                    <a:pt x="10441" y="956"/>
                    <a:pt x="9481" y="0"/>
                    <a:pt x="8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39"/>
          <p:cNvGrpSpPr/>
          <p:nvPr/>
        </p:nvGrpSpPr>
        <p:grpSpPr>
          <a:xfrm>
            <a:off x="6876691" y="1793256"/>
            <a:ext cx="585440" cy="602023"/>
            <a:chOff x="1888890" y="3144712"/>
            <a:chExt cx="585440" cy="602023"/>
          </a:xfrm>
        </p:grpSpPr>
        <p:sp>
          <p:nvSpPr>
            <p:cNvPr id="1365" name="Google Shape;1365;p39"/>
            <p:cNvSpPr/>
            <p:nvPr/>
          </p:nvSpPr>
          <p:spPr>
            <a:xfrm>
              <a:off x="2170085" y="3159206"/>
              <a:ext cx="53532" cy="53499"/>
            </a:xfrm>
            <a:custGeom>
              <a:avLst/>
              <a:gdLst/>
              <a:ahLst/>
              <a:cxnLst/>
              <a:rect l="l" t="t" r="r" b="b"/>
              <a:pathLst>
                <a:path w="1614" h="1613" extrusionOk="0">
                  <a:moveTo>
                    <a:pt x="1082" y="532"/>
                  </a:moveTo>
                  <a:lnTo>
                    <a:pt x="1082" y="1081"/>
                  </a:lnTo>
                  <a:lnTo>
                    <a:pt x="533" y="1081"/>
                  </a:lnTo>
                  <a:lnTo>
                    <a:pt x="533" y="532"/>
                  </a:lnTo>
                  <a:close/>
                  <a:moveTo>
                    <a:pt x="373" y="1"/>
                  </a:moveTo>
                  <a:cubicBezTo>
                    <a:pt x="168" y="1"/>
                    <a:pt x="1" y="167"/>
                    <a:pt x="1" y="373"/>
                  </a:cubicBezTo>
                  <a:lnTo>
                    <a:pt x="1" y="1241"/>
                  </a:lnTo>
                  <a:cubicBezTo>
                    <a:pt x="1" y="1447"/>
                    <a:pt x="168" y="1613"/>
                    <a:pt x="373" y="1613"/>
                  </a:cubicBezTo>
                  <a:lnTo>
                    <a:pt x="1242" y="1613"/>
                  </a:lnTo>
                  <a:cubicBezTo>
                    <a:pt x="1447" y="1613"/>
                    <a:pt x="1614" y="1447"/>
                    <a:pt x="1614" y="1241"/>
                  </a:cubicBezTo>
                  <a:lnTo>
                    <a:pt x="1614" y="373"/>
                  </a:lnTo>
                  <a:cubicBezTo>
                    <a:pt x="1614" y="167"/>
                    <a:pt x="1447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9"/>
            <p:cNvSpPr/>
            <p:nvPr/>
          </p:nvSpPr>
          <p:spPr>
            <a:xfrm>
              <a:off x="1981726" y="3530782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3"/>
                  </a:moveTo>
                  <a:lnTo>
                    <a:pt x="1082" y="1082"/>
                  </a:lnTo>
                  <a:lnTo>
                    <a:pt x="533" y="1082"/>
                  </a:lnTo>
                  <a:lnTo>
                    <a:pt x="533" y="533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2"/>
                  </a:lnTo>
                  <a:cubicBezTo>
                    <a:pt x="1614" y="167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9"/>
            <p:cNvSpPr/>
            <p:nvPr/>
          </p:nvSpPr>
          <p:spPr>
            <a:xfrm>
              <a:off x="1915424" y="3185475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2"/>
                  </a:moveTo>
                  <a:lnTo>
                    <a:pt x="1082" y="1082"/>
                  </a:lnTo>
                  <a:lnTo>
                    <a:pt x="532" y="1082"/>
                  </a:lnTo>
                  <a:lnTo>
                    <a:pt x="532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3"/>
                  </a:lnTo>
                  <a:cubicBezTo>
                    <a:pt x="1614" y="168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9"/>
            <p:cNvSpPr/>
            <p:nvPr/>
          </p:nvSpPr>
          <p:spPr>
            <a:xfrm>
              <a:off x="1920565" y="3144712"/>
              <a:ext cx="553765" cy="602023"/>
            </a:xfrm>
            <a:custGeom>
              <a:avLst/>
              <a:gdLst/>
              <a:ahLst/>
              <a:cxnLst/>
              <a:rect l="l" t="t" r="r" b="b"/>
              <a:pathLst>
                <a:path w="16696" h="18151" extrusionOk="0">
                  <a:moveTo>
                    <a:pt x="4488" y="532"/>
                  </a:moveTo>
                  <a:cubicBezTo>
                    <a:pt x="4721" y="532"/>
                    <a:pt x="4911" y="722"/>
                    <a:pt x="4911" y="955"/>
                  </a:cubicBezTo>
                  <a:cubicBezTo>
                    <a:pt x="4911" y="1189"/>
                    <a:pt x="4721" y="1377"/>
                    <a:pt x="4488" y="1377"/>
                  </a:cubicBezTo>
                  <a:cubicBezTo>
                    <a:pt x="4255" y="1377"/>
                    <a:pt x="4065" y="1189"/>
                    <a:pt x="4065" y="955"/>
                  </a:cubicBezTo>
                  <a:cubicBezTo>
                    <a:pt x="4065" y="722"/>
                    <a:pt x="4255" y="532"/>
                    <a:pt x="4488" y="532"/>
                  </a:cubicBezTo>
                  <a:close/>
                  <a:moveTo>
                    <a:pt x="2800" y="3960"/>
                  </a:moveTo>
                  <a:lnTo>
                    <a:pt x="2800" y="4509"/>
                  </a:lnTo>
                  <a:lnTo>
                    <a:pt x="2249" y="4509"/>
                  </a:lnTo>
                  <a:lnTo>
                    <a:pt x="2249" y="3960"/>
                  </a:lnTo>
                  <a:close/>
                  <a:moveTo>
                    <a:pt x="2260" y="7641"/>
                  </a:moveTo>
                  <a:lnTo>
                    <a:pt x="2260" y="8190"/>
                  </a:lnTo>
                  <a:lnTo>
                    <a:pt x="1710" y="8190"/>
                  </a:lnTo>
                  <a:lnTo>
                    <a:pt x="1710" y="7641"/>
                  </a:lnTo>
                  <a:close/>
                  <a:moveTo>
                    <a:pt x="956" y="9840"/>
                  </a:moveTo>
                  <a:cubicBezTo>
                    <a:pt x="1189" y="9840"/>
                    <a:pt x="1379" y="10030"/>
                    <a:pt x="1379" y="10263"/>
                  </a:cubicBezTo>
                  <a:cubicBezTo>
                    <a:pt x="1379" y="10496"/>
                    <a:pt x="1189" y="10686"/>
                    <a:pt x="956" y="10686"/>
                  </a:cubicBezTo>
                  <a:cubicBezTo>
                    <a:pt x="723" y="10686"/>
                    <a:pt x="533" y="10496"/>
                    <a:pt x="533" y="10263"/>
                  </a:cubicBezTo>
                  <a:cubicBezTo>
                    <a:pt x="533" y="10030"/>
                    <a:pt x="723" y="9840"/>
                    <a:pt x="956" y="9840"/>
                  </a:cubicBezTo>
                  <a:close/>
                  <a:moveTo>
                    <a:pt x="10194" y="12157"/>
                  </a:moveTo>
                  <a:cubicBezTo>
                    <a:pt x="10497" y="12157"/>
                    <a:pt x="10744" y="12404"/>
                    <a:pt x="10744" y="12707"/>
                  </a:cubicBezTo>
                  <a:cubicBezTo>
                    <a:pt x="10744" y="13009"/>
                    <a:pt x="10497" y="13256"/>
                    <a:pt x="10194" y="13256"/>
                  </a:cubicBezTo>
                  <a:cubicBezTo>
                    <a:pt x="9891" y="13256"/>
                    <a:pt x="9645" y="13009"/>
                    <a:pt x="9645" y="12707"/>
                  </a:cubicBezTo>
                  <a:cubicBezTo>
                    <a:pt x="9645" y="12404"/>
                    <a:pt x="9891" y="12157"/>
                    <a:pt x="10194" y="12157"/>
                  </a:cubicBezTo>
                  <a:close/>
                  <a:moveTo>
                    <a:pt x="5975" y="10529"/>
                  </a:moveTo>
                  <a:cubicBezTo>
                    <a:pt x="6735" y="10529"/>
                    <a:pt x="7353" y="11147"/>
                    <a:pt x="7353" y="11907"/>
                  </a:cubicBezTo>
                  <a:cubicBezTo>
                    <a:pt x="7353" y="12666"/>
                    <a:pt x="6735" y="13285"/>
                    <a:pt x="5975" y="13285"/>
                  </a:cubicBezTo>
                  <a:cubicBezTo>
                    <a:pt x="5216" y="13285"/>
                    <a:pt x="4598" y="12666"/>
                    <a:pt x="4598" y="11907"/>
                  </a:cubicBezTo>
                  <a:cubicBezTo>
                    <a:pt x="4598" y="11147"/>
                    <a:pt x="5216" y="10529"/>
                    <a:pt x="5975" y="10529"/>
                  </a:cubicBezTo>
                  <a:close/>
                  <a:moveTo>
                    <a:pt x="7876" y="11723"/>
                  </a:moveTo>
                  <a:lnTo>
                    <a:pt x="7876" y="11723"/>
                  </a:lnTo>
                  <a:cubicBezTo>
                    <a:pt x="8372" y="11782"/>
                    <a:pt x="8836" y="11944"/>
                    <a:pt x="9248" y="12185"/>
                  </a:cubicBezTo>
                  <a:cubicBezTo>
                    <a:pt x="9161" y="12340"/>
                    <a:pt x="9113" y="12518"/>
                    <a:pt x="9113" y="12707"/>
                  </a:cubicBezTo>
                  <a:cubicBezTo>
                    <a:pt x="9113" y="13303"/>
                    <a:pt x="9598" y="13788"/>
                    <a:pt x="10194" y="13788"/>
                  </a:cubicBezTo>
                  <a:cubicBezTo>
                    <a:pt x="10358" y="13788"/>
                    <a:pt x="10513" y="13751"/>
                    <a:pt x="10652" y="13686"/>
                  </a:cubicBezTo>
                  <a:cubicBezTo>
                    <a:pt x="10891" y="14167"/>
                    <a:pt x="11027" y="14708"/>
                    <a:pt x="11027" y="15280"/>
                  </a:cubicBezTo>
                  <a:cubicBezTo>
                    <a:pt x="11027" y="15614"/>
                    <a:pt x="10981" y="15943"/>
                    <a:pt x="10890" y="16261"/>
                  </a:cubicBezTo>
                  <a:lnTo>
                    <a:pt x="10152" y="16261"/>
                  </a:lnTo>
                  <a:cubicBezTo>
                    <a:pt x="9711" y="16261"/>
                    <a:pt x="9351" y="15902"/>
                    <a:pt x="9351" y="15460"/>
                  </a:cubicBezTo>
                  <a:lnTo>
                    <a:pt x="9351" y="14651"/>
                  </a:lnTo>
                  <a:cubicBezTo>
                    <a:pt x="9351" y="14511"/>
                    <a:pt x="9241" y="14393"/>
                    <a:pt x="9101" y="14385"/>
                  </a:cubicBezTo>
                  <a:cubicBezTo>
                    <a:pt x="8260" y="14337"/>
                    <a:pt x="7440" y="14090"/>
                    <a:pt x="6714" y="13668"/>
                  </a:cubicBezTo>
                  <a:cubicBezTo>
                    <a:pt x="7402" y="13379"/>
                    <a:pt x="7885" y="12698"/>
                    <a:pt x="7885" y="11907"/>
                  </a:cubicBezTo>
                  <a:cubicBezTo>
                    <a:pt x="7885" y="11844"/>
                    <a:pt x="7882" y="11783"/>
                    <a:pt x="7876" y="11723"/>
                  </a:cubicBezTo>
                  <a:close/>
                  <a:moveTo>
                    <a:pt x="9951" y="3359"/>
                  </a:moveTo>
                  <a:cubicBezTo>
                    <a:pt x="10397" y="3454"/>
                    <a:pt x="10761" y="3779"/>
                    <a:pt x="10898" y="4230"/>
                  </a:cubicBezTo>
                  <a:cubicBezTo>
                    <a:pt x="10922" y="4312"/>
                    <a:pt x="10986" y="4378"/>
                    <a:pt x="11068" y="4404"/>
                  </a:cubicBezTo>
                  <a:cubicBezTo>
                    <a:pt x="11132" y="4426"/>
                    <a:pt x="11194" y="4448"/>
                    <a:pt x="11257" y="4472"/>
                  </a:cubicBezTo>
                  <a:lnTo>
                    <a:pt x="9508" y="6221"/>
                  </a:lnTo>
                  <a:lnTo>
                    <a:pt x="8019" y="6221"/>
                  </a:lnTo>
                  <a:cubicBezTo>
                    <a:pt x="7872" y="6221"/>
                    <a:pt x="7754" y="6340"/>
                    <a:pt x="7754" y="6487"/>
                  </a:cubicBezTo>
                  <a:cubicBezTo>
                    <a:pt x="7754" y="6633"/>
                    <a:pt x="7872" y="6752"/>
                    <a:pt x="8019" y="6752"/>
                  </a:cubicBezTo>
                  <a:lnTo>
                    <a:pt x="8977" y="6752"/>
                  </a:lnTo>
                  <a:lnTo>
                    <a:pt x="7912" y="7817"/>
                  </a:lnTo>
                  <a:cubicBezTo>
                    <a:pt x="7808" y="7921"/>
                    <a:pt x="7808" y="8089"/>
                    <a:pt x="7912" y="8193"/>
                  </a:cubicBezTo>
                  <a:cubicBezTo>
                    <a:pt x="7964" y="8245"/>
                    <a:pt x="8032" y="8271"/>
                    <a:pt x="8100" y="8271"/>
                  </a:cubicBezTo>
                  <a:cubicBezTo>
                    <a:pt x="8168" y="8271"/>
                    <a:pt x="8236" y="8245"/>
                    <a:pt x="8288" y="8193"/>
                  </a:cubicBezTo>
                  <a:lnTo>
                    <a:pt x="12144" y="4337"/>
                  </a:lnTo>
                  <a:cubicBezTo>
                    <a:pt x="12868" y="4761"/>
                    <a:pt x="13491" y="5356"/>
                    <a:pt x="13948" y="6059"/>
                  </a:cubicBezTo>
                  <a:cubicBezTo>
                    <a:pt x="14453" y="6837"/>
                    <a:pt x="14750" y="7738"/>
                    <a:pt x="14806" y="8661"/>
                  </a:cubicBezTo>
                  <a:lnTo>
                    <a:pt x="14806" y="9986"/>
                  </a:lnTo>
                  <a:cubicBezTo>
                    <a:pt x="14806" y="10032"/>
                    <a:pt x="14818" y="10076"/>
                    <a:pt x="14841" y="10116"/>
                  </a:cubicBezTo>
                  <a:lnTo>
                    <a:pt x="16080" y="12312"/>
                  </a:lnTo>
                  <a:cubicBezTo>
                    <a:pt x="16128" y="12396"/>
                    <a:pt x="16134" y="12461"/>
                    <a:pt x="16120" y="12486"/>
                  </a:cubicBezTo>
                  <a:cubicBezTo>
                    <a:pt x="16105" y="12510"/>
                    <a:pt x="16046" y="12536"/>
                    <a:pt x="15948" y="12536"/>
                  </a:cubicBezTo>
                  <a:lnTo>
                    <a:pt x="15072" y="12536"/>
                  </a:lnTo>
                  <a:cubicBezTo>
                    <a:pt x="14926" y="12536"/>
                    <a:pt x="14807" y="12655"/>
                    <a:pt x="14807" y="12802"/>
                  </a:cubicBezTo>
                  <a:lnTo>
                    <a:pt x="14807" y="13433"/>
                  </a:lnTo>
                  <a:lnTo>
                    <a:pt x="13349" y="13433"/>
                  </a:lnTo>
                  <a:cubicBezTo>
                    <a:pt x="13007" y="13433"/>
                    <a:pt x="12728" y="13712"/>
                    <a:pt x="12728" y="14054"/>
                  </a:cubicBezTo>
                  <a:lnTo>
                    <a:pt x="12728" y="16261"/>
                  </a:lnTo>
                  <a:lnTo>
                    <a:pt x="11440" y="16261"/>
                  </a:lnTo>
                  <a:cubicBezTo>
                    <a:pt x="11519" y="15941"/>
                    <a:pt x="11559" y="15612"/>
                    <a:pt x="11559" y="15280"/>
                  </a:cubicBezTo>
                  <a:cubicBezTo>
                    <a:pt x="11559" y="14577"/>
                    <a:pt x="11382" y="13917"/>
                    <a:pt x="11071" y="13338"/>
                  </a:cubicBezTo>
                  <a:cubicBezTo>
                    <a:pt x="11199" y="13160"/>
                    <a:pt x="11275" y="12942"/>
                    <a:pt x="11275" y="12707"/>
                  </a:cubicBezTo>
                  <a:cubicBezTo>
                    <a:pt x="11275" y="12110"/>
                    <a:pt x="10790" y="11625"/>
                    <a:pt x="10194" y="11625"/>
                  </a:cubicBezTo>
                  <a:cubicBezTo>
                    <a:pt x="9984" y="11625"/>
                    <a:pt x="9788" y="11686"/>
                    <a:pt x="9621" y="11790"/>
                  </a:cubicBezTo>
                  <a:cubicBezTo>
                    <a:pt x="9069" y="11444"/>
                    <a:pt x="8427" y="11225"/>
                    <a:pt x="7739" y="11176"/>
                  </a:cubicBezTo>
                  <a:cubicBezTo>
                    <a:pt x="7509" y="10620"/>
                    <a:pt x="7024" y="10197"/>
                    <a:pt x="6429" y="10051"/>
                  </a:cubicBezTo>
                  <a:lnTo>
                    <a:pt x="7083" y="9398"/>
                  </a:lnTo>
                  <a:cubicBezTo>
                    <a:pt x="7187" y="9295"/>
                    <a:pt x="7187" y="9126"/>
                    <a:pt x="7083" y="9023"/>
                  </a:cubicBezTo>
                  <a:cubicBezTo>
                    <a:pt x="7031" y="8970"/>
                    <a:pt x="6963" y="8944"/>
                    <a:pt x="6895" y="8944"/>
                  </a:cubicBezTo>
                  <a:cubicBezTo>
                    <a:pt x="6827" y="8944"/>
                    <a:pt x="6759" y="8970"/>
                    <a:pt x="6706" y="9023"/>
                  </a:cubicBezTo>
                  <a:lnTo>
                    <a:pt x="5714" y="10015"/>
                  </a:lnTo>
                  <a:cubicBezTo>
                    <a:pt x="5414" y="10057"/>
                    <a:pt x="5136" y="10167"/>
                    <a:pt x="4897" y="10332"/>
                  </a:cubicBezTo>
                  <a:cubicBezTo>
                    <a:pt x="4845" y="10149"/>
                    <a:pt x="4804" y="9964"/>
                    <a:pt x="4773" y="9775"/>
                  </a:cubicBezTo>
                  <a:lnTo>
                    <a:pt x="5265" y="9775"/>
                  </a:lnTo>
                  <a:cubicBezTo>
                    <a:pt x="5412" y="9775"/>
                    <a:pt x="5531" y="9656"/>
                    <a:pt x="5531" y="9509"/>
                  </a:cubicBezTo>
                  <a:cubicBezTo>
                    <a:pt x="5531" y="9362"/>
                    <a:pt x="5412" y="9243"/>
                    <a:pt x="5265" y="9243"/>
                  </a:cubicBezTo>
                  <a:lnTo>
                    <a:pt x="4557" y="9243"/>
                  </a:lnTo>
                  <a:cubicBezTo>
                    <a:pt x="4247" y="9004"/>
                    <a:pt x="4065" y="8634"/>
                    <a:pt x="4065" y="8241"/>
                  </a:cubicBezTo>
                  <a:cubicBezTo>
                    <a:pt x="4065" y="7782"/>
                    <a:pt x="4309" y="7366"/>
                    <a:pt x="4705" y="7141"/>
                  </a:cubicBezTo>
                  <a:lnTo>
                    <a:pt x="5354" y="7141"/>
                  </a:lnTo>
                  <a:lnTo>
                    <a:pt x="5354" y="8086"/>
                  </a:lnTo>
                  <a:cubicBezTo>
                    <a:pt x="5354" y="8232"/>
                    <a:pt x="5473" y="8351"/>
                    <a:pt x="5620" y="8351"/>
                  </a:cubicBezTo>
                  <a:cubicBezTo>
                    <a:pt x="5767" y="8351"/>
                    <a:pt x="5886" y="8232"/>
                    <a:pt x="5886" y="8086"/>
                  </a:cubicBezTo>
                  <a:lnTo>
                    <a:pt x="5886" y="7141"/>
                  </a:lnTo>
                  <a:lnTo>
                    <a:pt x="6598" y="7141"/>
                  </a:lnTo>
                  <a:cubicBezTo>
                    <a:pt x="6744" y="7141"/>
                    <a:pt x="6864" y="7021"/>
                    <a:pt x="6864" y="6875"/>
                  </a:cubicBezTo>
                  <a:cubicBezTo>
                    <a:pt x="6864" y="6728"/>
                    <a:pt x="6744" y="6610"/>
                    <a:pt x="6598" y="6610"/>
                  </a:cubicBezTo>
                  <a:lnTo>
                    <a:pt x="4787" y="6610"/>
                  </a:lnTo>
                  <a:cubicBezTo>
                    <a:pt x="4693" y="6428"/>
                    <a:pt x="4642" y="6228"/>
                    <a:pt x="4642" y="6020"/>
                  </a:cubicBezTo>
                  <a:cubicBezTo>
                    <a:pt x="4642" y="5321"/>
                    <a:pt x="5210" y="4753"/>
                    <a:pt x="5909" y="4753"/>
                  </a:cubicBezTo>
                  <a:cubicBezTo>
                    <a:pt x="5987" y="4753"/>
                    <a:pt x="6064" y="4761"/>
                    <a:pt x="6140" y="4775"/>
                  </a:cubicBezTo>
                  <a:lnTo>
                    <a:pt x="6140" y="5687"/>
                  </a:lnTo>
                  <a:cubicBezTo>
                    <a:pt x="6140" y="5834"/>
                    <a:pt x="6259" y="5953"/>
                    <a:pt x="6406" y="5953"/>
                  </a:cubicBezTo>
                  <a:cubicBezTo>
                    <a:pt x="6552" y="5953"/>
                    <a:pt x="6672" y="5834"/>
                    <a:pt x="6672" y="5687"/>
                  </a:cubicBezTo>
                  <a:lnTo>
                    <a:pt x="6672" y="5420"/>
                  </a:lnTo>
                  <a:lnTo>
                    <a:pt x="8108" y="5420"/>
                  </a:lnTo>
                  <a:cubicBezTo>
                    <a:pt x="8255" y="5420"/>
                    <a:pt x="8374" y="5301"/>
                    <a:pt x="8374" y="5154"/>
                  </a:cubicBezTo>
                  <a:cubicBezTo>
                    <a:pt x="8374" y="5007"/>
                    <a:pt x="8255" y="4888"/>
                    <a:pt x="8108" y="4888"/>
                  </a:cubicBezTo>
                  <a:lnTo>
                    <a:pt x="6672" y="4888"/>
                  </a:lnTo>
                  <a:lnTo>
                    <a:pt x="6672" y="4615"/>
                  </a:lnTo>
                  <a:cubicBezTo>
                    <a:pt x="6851" y="4112"/>
                    <a:pt x="7326" y="3776"/>
                    <a:pt x="7864" y="3776"/>
                  </a:cubicBezTo>
                  <a:cubicBezTo>
                    <a:pt x="8042" y="3776"/>
                    <a:pt x="8216" y="3813"/>
                    <a:pt x="8379" y="3886"/>
                  </a:cubicBezTo>
                  <a:cubicBezTo>
                    <a:pt x="8414" y="3901"/>
                    <a:pt x="8451" y="3909"/>
                    <a:pt x="8487" y="3909"/>
                  </a:cubicBezTo>
                  <a:cubicBezTo>
                    <a:pt x="8566" y="3909"/>
                    <a:pt x="8643" y="3873"/>
                    <a:pt x="8695" y="3809"/>
                  </a:cubicBezTo>
                  <a:cubicBezTo>
                    <a:pt x="8881" y="3577"/>
                    <a:pt x="9136" y="3421"/>
                    <a:pt x="9419" y="3360"/>
                  </a:cubicBezTo>
                  <a:lnTo>
                    <a:pt x="9419" y="4428"/>
                  </a:lnTo>
                  <a:cubicBezTo>
                    <a:pt x="9419" y="4575"/>
                    <a:pt x="9538" y="4694"/>
                    <a:pt x="9685" y="4694"/>
                  </a:cubicBezTo>
                  <a:cubicBezTo>
                    <a:pt x="9832" y="4694"/>
                    <a:pt x="9951" y="4575"/>
                    <a:pt x="9951" y="4428"/>
                  </a:cubicBezTo>
                  <a:lnTo>
                    <a:pt x="9951" y="3359"/>
                  </a:lnTo>
                  <a:close/>
                  <a:moveTo>
                    <a:pt x="14807" y="13965"/>
                  </a:moveTo>
                  <a:lnTo>
                    <a:pt x="14807" y="15460"/>
                  </a:lnTo>
                  <a:cubicBezTo>
                    <a:pt x="14807" y="15902"/>
                    <a:pt x="14452" y="16261"/>
                    <a:pt x="14017" y="16261"/>
                  </a:cubicBezTo>
                  <a:lnTo>
                    <a:pt x="13260" y="16261"/>
                  </a:lnTo>
                  <a:lnTo>
                    <a:pt x="13260" y="14054"/>
                  </a:lnTo>
                  <a:cubicBezTo>
                    <a:pt x="13260" y="14005"/>
                    <a:pt x="13301" y="13965"/>
                    <a:pt x="13349" y="13965"/>
                  </a:cubicBezTo>
                  <a:close/>
                  <a:moveTo>
                    <a:pt x="4487" y="1"/>
                  </a:moveTo>
                  <a:cubicBezTo>
                    <a:pt x="3961" y="1"/>
                    <a:pt x="3533" y="429"/>
                    <a:pt x="3533" y="955"/>
                  </a:cubicBezTo>
                  <a:cubicBezTo>
                    <a:pt x="3533" y="1397"/>
                    <a:pt x="3835" y="1770"/>
                    <a:pt x="4243" y="1877"/>
                  </a:cubicBezTo>
                  <a:lnTo>
                    <a:pt x="4243" y="2488"/>
                  </a:lnTo>
                  <a:cubicBezTo>
                    <a:pt x="4243" y="2733"/>
                    <a:pt x="4442" y="2932"/>
                    <a:pt x="4687" y="2932"/>
                  </a:cubicBezTo>
                  <a:lnTo>
                    <a:pt x="7220" y="2932"/>
                  </a:lnTo>
                  <a:lnTo>
                    <a:pt x="7220" y="3362"/>
                  </a:lnTo>
                  <a:cubicBezTo>
                    <a:pt x="6902" y="3483"/>
                    <a:pt x="6623" y="3694"/>
                    <a:pt x="6420" y="3969"/>
                  </a:cubicBezTo>
                  <a:lnTo>
                    <a:pt x="3331" y="3969"/>
                  </a:lnTo>
                  <a:lnTo>
                    <a:pt x="3331" y="3801"/>
                  </a:lnTo>
                  <a:cubicBezTo>
                    <a:pt x="3331" y="3595"/>
                    <a:pt x="3164" y="3428"/>
                    <a:pt x="2959" y="3428"/>
                  </a:cubicBezTo>
                  <a:lnTo>
                    <a:pt x="2090" y="3428"/>
                  </a:lnTo>
                  <a:cubicBezTo>
                    <a:pt x="1885" y="3428"/>
                    <a:pt x="1718" y="3595"/>
                    <a:pt x="1718" y="3801"/>
                  </a:cubicBezTo>
                  <a:lnTo>
                    <a:pt x="1718" y="4669"/>
                  </a:lnTo>
                  <a:cubicBezTo>
                    <a:pt x="1718" y="4875"/>
                    <a:pt x="1885" y="5041"/>
                    <a:pt x="2090" y="5041"/>
                  </a:cubicBezTo>
                  <a:lnTo>
                    <a:pt x="2959" y="5041"/>
                  </a:lnTo>
                  <a:cubicBezTo>
                    <a:pt x="3164" y="5041"/>
                    <a:pt x="3331" y="4875"/>
                    <a:pt x="3331" y="4669"/>
                  </a:cubicBezTo>
                  <a:lnTo>
                    <a:pt x="3331" y="4501"/>
                  </a:lnTo>
                  <a:lnTo>
                    <a:pt x="4948" y="4501"/>
                  </a:lnTo>
                  <a:cubicBezTo>
                    <a:pt x="4500" y="4785"/>
                    <a:pt x="4186" y="5262"/>
                    <a:pt x="4122" y="5813"/>
                  </a:cubicBezTo>
                  <a:lnTo>
                    <a:pt x="3066" y="5813"/>
                  </a:lnTo>
                  <a:cubicBezTo>
                    <a:pt x="2919" y="5813"/>
                    <a:pt x="2801" y="5932"/>
                    <a:pt x="2801" y="6079"/>
                  </a:cubicBezTo>
                  <a:cubicBezTo>
                    <a:pt x="2801" y="6226"/>
                    <a:pt x="2920" y="6345"/>
                    <a:pt x="3066" y="6345"/>
                  </a:cubicBezTo>
                  <a:lnTo>
                    <a:pt x="4140" y="6345"/>
                  </a:lnTo>
                  <a:cubicBezTo>
                    <a:pt x="4167" y="6496"/>
                    <a:pt x="4214" y="6643"/>
                    <a:pt x="4279" y="6782"/>
                  </a:cubicBezTo>
                  <a:cubicBezTo>
                    <a:pt x="3976" y="7000"/>
                    <a:pt x="3753" y="7303"/>
                    <a:pt x="3632" y="7650"/>
                  </a:cubicBezTo>
                  <a:lnTo>
                    <a:pt x="2790" y="7650"/>
                  </a:lnTo>
                  <a:lnTo>
                    <a:pt x="2790" y="7481"/>
                  </a:lnTo>
                  <a:cubicBezTo>
                    <a:pt x="2790" y="7276"/>
                    <a:pt x="2624" y="7109"/>
                    <a:pt x="2419" y="7109"/>
                  </a:cubicBezTo>
                  <a:lnTo>
                    <a:pt x="1550" y="7109"/>
                  </a:lnTo>
                  <a:cubicBezTo>
                    <a:pt x="1345" y="7109"/>
                    <a:pt x="1177" y="7276"/>
                    <a:pt x="1177" y="7481"/>
                  </a:cubicBezTo>
                  <a:lnTo>
                    <a:pt x="1177" y="8350"/>
                  </a:lnTo>
                  <a:cubicBezTo>
                    <a:pt x="1177" y="8555"/>
                    <a:pt x="1345" y="8723"/>
                    <a:pt x="1550" y="8723"/>
                  </a:cubicBezTo>
                  <a:lnTo>
                    <a:pt x="2419" y="8723"/>
                  </a:lnTo>
                  <a:cubicBezTo>
                    <a:pt x="2624" y="8723"/>
                    <a:pt x="2790" y="8555"/>
                    <a:pt x="2790" y="8350"/>
                  </a:cubicBezTo>
                  <a:lnTo>
                    <a:pt x="2790" y="8182"/>
                  </a:lnTo>
                  <a:lnTo>
                    <a:pt x="3534" y="8182"/>
                  </a:lnTo>
                  <a:cubicBezTo>
                    <a:pt x="3534" y="8201"/>
                    <a:pt x="3533" y="8222"/>
                    <a:pt x="3533" y="8241"/>
                  </a:cubicBezTo>
                  <a:cubicBezTo>
                    <a:pt x="3533" y="8778"/>
                    <a:pt x="3772" y="9282"/>
                    <a:pt x="4180" y="9622"/>
                  </a:cubicBezTo>
                  <a:cubicBezTo>
                    <a:pt x="4191" y="9647"/>
                    <a:pt x="4206" y="9669"/>
                    <a:pt x="4224" y="9689"/>
                  </a:cubicBezTo>
                  <a:cubicBezTo>
                    <a:pt x="4237" y="9793"/>
                    <a:pt x="4253" y="9895"/>
                    <a:pt x="4272" y="9997"/>
                  </a:cubicBezTo>
                  <a:lnTo>
                    <a:pt x="1872" y="9997"/>
                  </a:lnTo>
                  <a:cubicBezTo>
                    <a:pt x="1757" y="9600"/>
                    <a:pt x="1389" y="9309"/>
                    <a:pt x="955" y="9309"/>
                  </a:cubicBezTo>
                  <a:cubicBezTo>
                    <a:pt x="429" y="9309"/>
                    <a:pt x="1" y="9737"/>
                    <a:pt x="1" y="10263"/>
                  </a:cubicBezTo>
                  <a:cubicBezTo>
                    <a:pt x="1" y="10790"/>
                    <a:pt x="429" y="11218"/>
                    <a:pt x="955" y="11218"/>
                  </a:cubicBezTo>
                  <a:cubicBezTo>
                    <a:pt x="1389" y="11218"/>
                    <a:pt x="1757" y="10926"/>
                    <a:pt x="1872" y="10529"/>
                  </a:cubicBezTo>
                  <a:lnTo>
                    <a:pt x="4400" y="10529"/>
                  </a:lnTo>
                  <a:cubicBezTo>
                    <a:pt x="4421" y="10599"/>
                    <a:pt x="4444" y="10668"/>
                    <a:pt x="4467" y="10737"/>
                  </a:cubicBezTo>
                  <a:cubicBezTo>
                    <a:pt x="4216" y="11061"/>
                    <a:pt x="4066" y="11466"/>
                    <a:pt x="4066" y="11907"/>
                  </a:cubicBezTo>
                  <a:cubicBezTo>
                    <a:pt x="4066" y="12956"/>
                    <a:pt x="4917" y="13810"/>
                    <a:pt x="5964" y="13816"/>
                  </a:cubicBezTo>
                  <a:cubicBezTo>
                    <a:pt x="6040" y="13871"/>
                    <a:pt x="6117" y="13924"/>
                    <a:pt x="6195" y="13976"/>
                  </a:cubicBezTo>
                  <a:cubicBezTo>
                    <a:pt x="6533" y="14194"/>
                    <a:pt x="6891" y="14377"/>
                    <a:pt x="7264" y="14523"/>
                  </a:cubicBezTo>
                  <a:lnTo>
                    <a:pt x="7264" y="17708"/>
                  </a:lnTo>
                  <a:cubicBezTo>
                    <a:pt x="7264" y="17952"/>
                    <a:pt x="7463" y="18150"/>
                    <a:pt x="7708" y="18150"/>
                  </a:cubicBezTo>
                  <a:lnTo>
                    <a:pt x="9765" y="18150"/>
                  </a:lnTo>
                  <a:cubicBezTo>
                    <a:pt x="9913" y="18150"/>
                    <a:pt x="10031" y="18031"/>
                    <a:pt x="10031" y="17884"/>
                  </a:cubicBezTo>
                  <a:cubicBezTo>
                    <a:pt x="10031" y="17738"/>
                    <a:pt x="9912" y="17618"/>
                    <a:pt x="9765" y="17618"/>
                  </a:cubicBezTo>
                  <a:lnTo>
                    <a:pt x="7796" y="17618"/>
                  </a:lnTo>
                  <a:lnTo>
                    <a:pt x="7796" y="14701"/>
                  </a:lnTo>
                  <a:cubicBezTo>
                    <a:pt x="8130" y="14796"/>
                    <a:pt x="8472" y="14862"/>
                    <a:pt x="8819" y="14897"/>
                  </a:cubicBezTo>
                  <a:lnTo>
                    <a:pt x="8819" y="15461"/>
                  </a:lnTo>
                  <a:cubicBezTo>
                    <a:pt x="8819" y="16195"/>
                    <a:pt x="9417" y="16793"/>
                    <a:pt x="10151" y="16793"/>
                  </a:cubicBezTo>
                  <a:lnTo>
                    <a:pt x="12195" y="16793"/>
                  </a:lnTo>
                  <a:lnTo>
                    <a:pt x="12195" y="17618"/>
                  </a:lnTo>
                  <a:lnTo>
                    <a:pt x="11609" y="17618"/>
                  </a:lnTo>
                  <a:cubicBezTo>
                    <a:pt x="11462" y="17618"/>
                    <a:pt x="11343" y="17738"/>
                    <a:pt x="11343" y="17884"/>
                  </a:cubicBezTo>
                  <a:cubicBezTo>
                    <a:pt x="11343" y="18031"/>
                    <a:pt x="11462" y="18150"/>
                    <a:pt x="11609" y="18150"/>
                  </a:cubicBezTo>
                  <a:lnTo>
                    <a:pt x="12285" y="18150"/>
                  </a:lnTo>
                  <a:cubicBezTo>
                    <a:pt x="12529" y="18150"/>
                    <a:pt x="12727" y="17951"/>
                    <a:pt x="12727" y="17708"/>
                  </a:cubicBezTo>
                  <a:lnTo>
                    <a:pt x="12727" y="16793"/>
                  </a:lnTo>
                  <a:lnTo>
                    <a:pt x="14017" y="16793"/>
                  </a:lnTo>
                  <a:cubicBezTo>
                    <a:pt x="14745" y="16793"/>
                    <a:pt x="15338" y="16195"/>
                    <a:pt x="15338" y="15461"/>
                  </a:cubicBezTo>
                  <a:lnTo>
                    <a:pt x="15338" y="13068"/>
                  </a:lnTo>
                  <a:lnTo>
                    <a:pt x="15948" y="13068"/>
                  </a:lnTo>
                  <a:cubicBezTo>
                    <a:pt x="16232" y="13068"/>
                    <a:pt x="16462" y="12954"/>
                    <a:pt x="16579" y="12754"/>
                  </a:cubicBezTo>
                  <a:cubicBezTo>
                    <a:pt x="16696" y="12555"/>
                    <a:pt x="16682" y="12298"/>
                    <a:pt x="16543" y="12050"/>
                  </a:cubicBezTo>
                  <a:lnTo>
                    <a:pt x="15338" y="9916"/>
                  </a:lnTo>
                  <a:lnTo>
                    <a:pt x="15338" y="8661"/>
                  </a:lnTo>
                  <a:cubicBezTo>
                    <a:pt x="15338" y="8651"/>
                    <a:pt x="15338" y="8642"/>
                    <a:pt x="15337" y="8632"/>
                  </a:cubicBezTo>
                  <a:cubicBezTo>
                    <a:pt x="15276" y="7614"/>
                    <a:pt x="14950" y="6624"/>
                    <a:pt x="14395" y="5770"/>
                  </a:cubicBezTo>
                  <a:cubicBezTo>
                    <a:pt x="13886" y="4986"/>
                    <a:pt x="13190" y="4326"/>
                    <a:pt x="12382" y="3859"/>
                  </a:cubicBezTo>
                  <a:cubicBezTo>
                    <a:pt x="12308" y="3816"/>
                    <a:pt x="12223" y="3793"/>
                    <a:pt x="12138" y="3793"/>
                  </a:cubicBezTo>
                  <a:cubicBezTo>
                    <a:pt x="12008" y="3793"/>
                    <a:pt x="11885" y="3844"/>
                    <a:pt x="11793" y="3936"/>
                  </a:cubicBezTo>
                  <a:lnTo>
                    <a:pt x="11666" y="4062"/>
                  </a:lnTo>
                  <a:cubicBezTo>
                    <a:pt x="11566" y="4019"/>
                    <a:pt x="11463" y="3979"/>
                    <a:pt x="11361" y="3942"/>
                  </a:cubicBezTo>
                  <a:cubicBezTo>
                    <a:pt x="11093" y="3253"/>
                    <a:pt x="10437" y="2799"/>
                    <a:pt x="9685" y="2799"/>
                  </a:cubicBezTo>
                  <a:cubicBezTo>
                    <a:pt x="9201" y="2799"/>
                    <a:pt x="8748" y="2990"/>
                    <a:pt x="8411" y="3329"/>
                  </a:cubicBezTo>
                  <a:cubicBezTo>
                    <a:pt x="8235" y="3273"/>
                    <a:pt x="8051" y="3244"/>
                    <a:pt x="7864" y="3244"/>
                  </a:cubicBezTo>
                  <a:cubicBezTo>
                    <a:pt x="7827" y="3244"/>
                    <a:pt x="7789" y="3245"/>
                    <a:pt x="7752" y="3247"/>
                  </a:cubicBezTo>
                  <a:lnTo>
                    <a:pt x="7752" y="2843"/>
                  </a:lnTo>
                  <a:cubicBezTo>
                    <a:pt x="7752" y="2598"/>
                    <a:pt x="7554" y="2400"/>
                    <a:pt x="7309" y="2400"/>
                  </a:cubicBezTo>
                  <a:lnTo>
                    <a:pt x="4775" y="2400"/>
                  </a:lnTo>
                  <a:lnTo>
                    <a:pt x="4775" y="1865"/>
                  </a:lnTo>
                  <a:cubicBezTo>
                    <a:pt x="5161" y="1743"/>
                    <a:pt x="5441" y="1382"/>
                    <a:pt x="5441" y="955"/>
                  </a:cubicBezTo>
                  <a:cubicBezTo>
                    <a:pt x="5441" y="429"/>
                    <a:pt x="5013" y="1"/>
                    <a:pt x="4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9"/>
            <p:cNvSpPr/>
            <p:nvPr/>
          </p:nvSpPr>
          <p:spPr>
            <a:xfrm>
              <a:off x="2083584" y="3504447"/>
              <a:ext cx="70381" cy="70348"/>
            </a:xfrm>
            <a:custGeom>
              <a:avLst/>
              <a:gdLst/>
              <a:ahLst/>
              <a:cxnLst/>
              <a:rect l="l" t="t" r="r" b="b"/>
              <a:pathLst>
                <a:path w="2122" h="2121" extrusionOk="0">
                  <a:moveTo>
                    <a:pt x="1060" y="532"/>
                  </a:moveTo>
                  <a:cubicBezTo>
                    <a:pt x="1352" y="532"/>
                    <a:pt x="1589" y="769"/>
                    <a:pt x="1589" y="1061"/>
                  </a:cubicBezTo>
                  <a:cubicBezTo>
                    <a:pt x="1589" y="1352"/>
                    <a:pt x="1352" y="1588"/>
                    <a:pt x="1060" y="1588"/>
                  </a:cubicBezTo>
                  <a:cubicBezTo>
                    <a:pt x="770" y="1588"/>
                    <a:pt x="533" y="1352"/>
                    <a:pt x="533" y="1061"/>
                  </a:cubicBezTo>
                  <a:cubicBezTo>
                    <a:pt x="533" y="769"/>
                    <a:pt x="770" y="532"/>
                    <a:pt x="1060" y="532"/>
                  </a:cubicBezTo>
                  <a:close/>
                  <a:moveTo>
                    <a:pt x="1060" y="0"/>
                  </a:moveTo>
                  <a:cubicBezTo>
                    <a:pt x="476" y="0"/>
                    <a:pt x="1" y="475"/>
                    <a:pt x="1" y="1061"/>
                  </a:cubicBezTo>
                  <a:cubicBezTo>
                    <a:pt x="1" y="1645"/>
                    <a:pt x="476" y="2120"/>
                    <a:pt x="1060" y="2120"/>
                  </a:cubicBezTo>
                  <a:cubicBezTo>
                    <a:pt x="1646" y="2120"/>
                    <a:pt x="2121" y="1645"/>
                    <a:pt x="2121" y="1061"/>
                  </a:cubicBezTo>
                  <a:cubicBezTo>
                    <a:pt x="2121" y="475"/>
                    <a:pt x="1646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9"/>
            <p:cNvSpPr/>
            <p:nvPr/>
          </p:nvSpPr>
          <p:spPr>
            <a:xfrm>
              <a:off x="1888890" y="3314662"/>
              <a:ext cx="83449" cy="63350"/>
            </a:xfrm>
            <a:custGeom>
              <a:avLst/>
              <a:gdLst/>
              <a:ahLst/>
              <a:cxnLst/>
              <a:rect l="l" t="t" r="r" b="b"/>
              <a:pathLst>
                <a:path w="2516" h="1910" extrusionOk="0">
                  <a:moveTo>
                    <a:pt x="955" y="532"/>
                  </a:moveTo>
                  <a:cubicBezTo>
                    <a:pt x="1189" y="532"/>
                    <a:pt x="1378" y="722"/>
                    <a:pt x="1378" y="955"/>
                  </a:cubicBezTo>
                  <a:cubicBezTo>
                    <a:pt x="1378" y="1188"/>
                    <a:pt x="1189" y="1378"/>
                    <a:pt x="955" y="1378"/>
                  </a:cubicBezTo>
                  <a:cubicBezTo>
                    <a:pt x="722" y="1378"/>
                    <a:pt x="533" y="1188"/>
                    <a:pt x="533" y="955"/>
                  </a:cubicBezTo>
                  <a:cubicBezTo>
                    <a:pt x="533" y="722"/>
                    <a:pt x="722" y="532"/>
                    <a:pt x="955" y="532"/>
                  </a:cubicBezTo>
                  <a:close/>
                  <a:moveTo>
                    <a:pt x="955" y="0"/>
                  </a:moveTo>
                  <a:cubicBezTo>
                    <a:pt x="429" y="0"/>
                    <a:pt x="1" y="428"/>
                    <a:pt x="1" y="955"/>
                  </a:cubicBezTo>
                  <a:cubicBezTo>
                    <a:pt x="1" y="1482"/>
                    <a:pt x="429" y="1910"/>
                    <a:pt x="955" y="1910"/>
                  </a:cubicBezTo>
                  <a:cubicBezTo>
                    <a:pt x="1389" y="1910"/>
                    <a:pt x="1757" y="1618"/>
                    <a:pt x="1872" y="1221"/>
                  </a:cubicBezTo>
                  <a:lnTo>
                    <a:pt x="2249" y="1221"/>
                  </a:lnTo>
                  <a:cubicBezTo>
                    <a:pt x="2395" y="1221"/>
                    <a:pt x="2514" y="1102"/>
                    <a:pt x="2514" y="955"/>
                  </a:cubicBezTo>
                  <a:cubicBezTo>
                    <a:pt x="2515" y="808"/>
                    <a:pt x="2396" y="689"/>
                    <a:pt x="2249" y="689"/>
                  </a:cubicBezTo>
                  <a:lnTo>
                    <a:pt x="1872" y="689"/>
                  </a:lnTo>
                  <a:cubicBezTo>
                    <a:pt x="1757" y="292"/>
                    <a:pt x="1389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9"/>
            <p:cNvSpPr/>
            <p:nvPr/>
          </p:nvSpPr>
          <p:spPr>
            <a:xfrm>
              <a:off x="2293368" y="3432705"/>
              <a:ext cx="100896" cy="53035"/>
            </a:xfrm>
            <a:custGeom>
              <a:avLst/>
              <a:gdLst/>
              <a:ahLst/>
              <a:cxnLst/>
              <a:rect l="l" t="t" r="r" b="b"/>
              <a:pathLst>
                <a:path w="3042" h="1599" extrusionOk="0">
                  <a:moveTo>
                    <a:pt x="2511" y="532"/>
                  </a:moveTo>
                  <a:lnTo>
                    <a:pt x="2511" y="1067"/>
                  </a:lnTo>
                  <a:lnTo>
                    <a:pt x="531" y="1067"/>
                  </a:lnTo>
                  <a:lnTo>
                    <a:pt x="531" y="532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55"/>
                  </a:lnTo>
                  <a:cubicBezTo>
                    <a:pt x="1" y="1399"/>
                    <a:pt x="199" y="1598"/>
                    <a:pt x="443" y="1598"/>
                  </a:cubicBezTo>
                  <a:lnTo>
                    <a:pt x="2599" y="1598"/>
                  </a:lnTo>
                  <a:cubicBezTo>
                    <a:pt x="2844" y="1598"/>
                    <a:pt x="3042" y="1399"/>
                    <a:pt x="3042" y="1155"/>
                  </a:cubicBezTo>
                  <a:lnTo>
                    <a:pt x="3042" y="443"/>
                  </a:lnTo>
                  <a:cubicBezTo>
                    <a:pt x="3042" y="199"/>
                    <a:pt x="2844" y="1"/>
                    <a:pt x="2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" name="Google Shape;1372;p39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73" name="Google Shape;1373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" name="Google Shape;1375;p39"/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376" name="Google Shape;1376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" name="Google Shape;1378;p39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379" name="Google Shape;1379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81" name="Google Shape;1381;p39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MAJOR REQUIREMENTS</a:t>
            </a:r>
            <a:endParaRPr dirty="0"/>
          </a:p>
        </p:txBody>
      </p:sp>
      <p:sp>
        <p:nvSpPr>
          <p:cNvPr id="1527" name="Google Shape;1527;p44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</a:t>
            </a:r>
            <a:endParaRPr dirty="0"/>
          </a:p>
        </p:txBody>
      </p:sp>
      <p:sp>
        <p:nvSpPr>
          <p:cNvPr id="1528" name="Google Shape;1528;p44"/>
          <p:cNvSpPr txBox="1">
            <a:spLocks noGrp="1"/>
          </p:cNvSpPr>
          <p:nvPr>
            <p:ph type="subTitle" idx="6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WEBSITE</a:t>
            </a:r>
            <a:endParaRPr dirty="0"/>
          </a:p>
        </p:txBody>
      </p:sp>
      <p:sp>
        <p:nvSpPr>
          <p:cNvPr id="1529" name="Google Shape;1529;p44"/>
          <p:cNvSpPr txBox="1">
            <a:spLocks noGrp="1"/>
          </p:cNvSpPr>
          <p:nvPr>
            <p:ph type="subTitle" idx="5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endParaRPr dirty="0"/>
          </a:p>
        </p:txBody>
      </p:sp>
      <p:sp>
        <p:nvSpPr>
          <p:cNvPr id="1530" name="Google Shape;1530;p44"/>
          <p:cNvSpPr txBox="1">
            <a:spLocks noGrp="1"/>
          </p:cNvSpPr>
          <p:nvPr>
            <p:ph type="subTitle" idx="1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taken from multiple instances (photos,videos)</a:t>
            </a:r>
            <a:endParaRPr dirty="0"/>
          </a:p>
        </p:txBody>
      </p:sp>
      <p:sp>
        <p:nvSpPr>
          <p:cNvPr id="1531" name="Google Shape;1531;p44"/>
          <p:cNvSpPr txBox="1">
            <a:spLocks noGrp="1"/>
          </p:cNvSpPr>
          <p:nvPr>
            <p:ph type="subTitle" idx="2"/>
          </p:nvPr>
        </p:nvSpPr>
        <p:spPr>
          <a:xfrm>
            <a:off x="4793684" y="2204774"/>
            <a:ext cx="2595000" cy="7339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is trained to detect cheating in online and offline exams</a:t>
            </a:r>
            <a:endParaRPr dirty="0"/>
          </a:p>
        </p:txBody>
      </p:sp>
      <p:sp>
        <p:nvSpPr>
          <p:cNvPr id="1532" name="Google Shape;1532;p44"/>
          <p:cNvSpPr txBox="1">
            <a:spLocks noGrp="1"/>
          </p:cNvSpPr>
          <p:nvPr>
            <p:ph type="subTitle" idx="3"/>
          </p:nvPr>
        </p:nvSpPr>
        <p:spPr>
          <a:xfrm>
            <a:off x="1755325" y="3638174"/>
            <a:ext cx="2595000" cy="7363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website all in one solution for secure and fair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exams</a:t>
            </a:r>
            <a:endParaRPr dirty="0"/>
          </a:p>
        </p:txBody>
      </p:sp>
      <p:sp>
        <p:nvSpPr>
          <p:cNvPr id="1533" name="Google Shape;1533;p44"/>
          <p:cNvSpPr txBox="1">
            <a:spLocks noGrp="1"/>
          </p:cNvSpPr>
          <p:nvPr>
            <p:ph type="subTitle" idx="4"/>
          </p:nvPr>
        </p:nvSpPr>
        <p:spPr>
          <a:xfrm>
            <a:off x="4793684" y="3638174"/>
            <a:ext cx="2595000" cy="5398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T</a:t>
            </a:r>
            <a:r>
              <a:rPr lang="en" dirty="0"/>
              <a:t>he model is integrated with our website </a:t>
            </a:r>
            <a:endParaRPr dirty="0"/>
          </a:p>
        </p:txBody>
      </p:sp>
      <p:sp>
        <p:nvSpPr>
          <p:cNvPr id="1534" name="Google Shape;1534;p44"/>
          <p:cNvSpPr txBox="1">
            <a:spLocks noGrp="1"/>
          </p:cNvSpPr>
          <p:nvPr>
            <p:ph type="subTitle" idx="8"/>
          </p:nvPr>
        </p:nvSpPr>
        <p:spPr>
          <a:xfrm>
            <a:off x="4793679" y="3180975"/>
            <a:ext cx="3071853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INTEGRATION</a:t>
            </a:r>
            <a:endParaRPr dirty="0"/>
          </a:p>
        </p:txBody>
      </p:sp>
      <p:grpSp>
        <p:nvGrpSpPr>
          <p:cNvPr id="1535" name="Google Shape;1535;p44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536" name="Google Shape;1536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" name="Google Shape;1538;p44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539" name="Google Shape;1539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" name="Google Shape;1541;p44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542" name="Google Shape;1542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44" name="Google Shape;1544;p44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5" name="Google Shape;1545;p44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" name="Google Shape;1692;p50"/>
          <p:cNvSpPr txBox="1">
            <a:spLocks noGrp="1"/>
          </p:cNvSpPr>
          <p:nvPr>
            <p:ph type="subTitle" idx="1"/>
          </p:nvPr>
        </p:nvSpPr>
        <p:spPr>
          <a:xfrm>
            <a:off x="772285" y="4129702"/>
            <a:ext cx="2373600" cy="10137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Currently WIN can detect plagiarism accurately up to 80%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But its improving</a:t>
            </a:r>
          </a:p>
        </p:txBody>
      </p:sp>
      <p:sp>
        <p:nvSpPr>
          <p:cNvPr id="1693" name="Google Shape;1693;p50"/>
          <p:cNvSpPr txBox="1">
            <a:spLocks noGrp="1"/>
          </p:cNvSpPr>
          <p:nvPr>
            <p:ph type="subTitle" idx="2"/>
          </p:nvPr>
        </p:nvSpPr>
        <p:spPr>
          <a:xfrm>
            <a:off x="713225" y="367387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ACCURACY SCORE</a:t>
            </a:r>
            <a:endParaRPr dirty="0"/>
          </a:p>
        </p:txBody>
      </p:sp>
      <p:sp>
        <p:nvSpPr>
          <p:cNvPr id="1694" name="Google Shape;1694;p50"/>
          <p:cNvSpPr txBox="1">
            <a:spLocks noGrp="1"/>
          </p:cNvSpPr>
          <p:nvPr>
            <p:ph type="subTitle" idx="4"/>
          </p:nvPr>
        </p:nvSpPr>
        <p:spPr>
          <a:xfrm>
            <a:off x="3580837" y="4228298"/>
            <a:ext cx="2373600" cy="8166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Currently WIN can be accessed through our website</a:t>
            </a:r>
            <a:endParaRPr dirty="0"/>
          </a:p>
        </p:txBody>
      </p:sp>
      <p:sp>
        <p:nvSpPr>
          <p:cNvPr id="1695" name="Google Shape;1695;p50"/>
          <p:cNvSpPr txBox="1">
            <a:spLocks noGrp="1"/>
          </p:cNvSpPr>
          <p:nvPr>
            <p:ph type="subTitle" idx="5"/>
          </p:nvPr>
        </p:nvSpPr>
        <p:spPr>
          <a:xfrm>
            <a:off x="3366531" y="3521101"/>
            <a:ext cx="2544883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DEVELOPMENT</a:t>
            </a:r>
            <a:endParaRPr dirty="0"/>
          </a:p>
        </p:txBody>
      </p:sp>
      <p:sp>
        <p:nvSpPr>
          <p:cNvPr id="1696" name="Google Shape;1696;p50"/>
          <p:cNvSpPr txBox="1">
            <a:spLocks noGrp="1"/>
          </p:cNvSpPr>
          <p:nvPr>
            <p:ph type="subTitle" idx="7"/>
          </p:nvPr>
        </p:nvSpPr>
        <p:spPr>
          <a:xfrm>
            <a:off x="6210361" y="4129702"/>
            <a:ext cx="2373600" cy="9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 future we plan into expand into more domains like clubs,pharmacies etc</a:t>
            </a:r>
            <a:endParaRPr dirty="0"/>
          </a:p>
        </p:txBody>
      </p:sp>
      <p:sp>
        <p:nvSpPr>
          <p:cNvPr id="1697" name="Google Shape;1697;p50"/>
          <p:cNvSpPr txBox="1">
            <a:spLocks noGrp="1"/>
          </p:cNvSpPr>
          <p:nvPr>
            <p:ph type="subTitle" idx="8"/>
          </p:nvPr>
        </p:nvSpPr>
        <p:spPr>
          <a:xfrm>
            <a:off x="6057175" y="3527728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EXPANSION</a:t>
            </a:r>
            <a:endParaRPr dirty="0"/>
          </a:p>
        </p:txBody>
      </p:sp>
      <p:sp>
        <p:nvSpPr>
          <p:cNvPr id="1698" name="Google Shape;1698;p50"/>
          <p:cNvSpPr txBox="1">
            <a:spLocks noGrp="1"/>
          </p:cNvSpPr>
          <p:nvPr>
            <p:ph type="title" idx="9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NUMBERS</a:t>
            </a:r>
            <a:endParaRPr/>
          </a:p>
        </p:txBody>
      </p:sp>
      <p:sp>
        <p:nvSpPr>
          <p:cNvPr id="1699" name="Google Shape;1699;p50"/>
          <p:cNvSpPr/>
          <p:nvPr/>
        </p:nvSpPr>
        <p:spPr>
          <a:xfrm>
            <a:off x="1291175" y="2075924"/>
            <a:ext cx="1217700" cy="1217700"/>
          </a:xfrm>
          <a:prstGeom prst="donut">
            <a:avLst>
              <a:gd name="adj" fmla="val 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0" name="Google Shape;1700;p50"/>
          <p:cNvSpPr/>
          <p:nvPr/>
        </p:nvSpPr>
        <p:spPr>
          <a:xfrm>
            <a:off x="1269875" y="2054624"/>
            <a:ext cx="1260300" cy="1260300"/>
          </a:xfrm>
          <a:prstGeom prst="blockArc">
            <a:avLst>
              <a:gd name="adj1" fmla="val 16157516"/>
              <a:gd name="adj2" fmla="val 12852651"/>
              <a:gd name="adj3" fmla="val 0"/>
            </a:avLst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1" name="Google Shape;1701;p50"/>
          <p:cNvSpPr/>
          <p:nvPr/>
        </p:nvSpPr>
        <p:spPr>
          <a:xfrm>
            <a:off x="3959735" y="2075924"/>
            <a:ext cx="1217700" cy="1217700"/>
          </a:xfrm>
          <a:prstGeom prst="donut">
            <a:avLst>
              <a:gd name="adj" fmla="val 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2" name="Google Shape;1702;p50"/>
          <p:cNvSpPr/>
          <p:nvPr/>
        </p:nvSpPr>
        <p:spPr>
          <a:xfrm>
            <a:off x="3938435" y="2054624"/>
            <a:ext cx="1260300" cy="1260300"/>
          </a:xfrm>
          <a:prstGeom prst="blockArc">
            <a:avLst>
              <a:gd name="adj1" fmla="val 16157516"/>
              <a:gd name="adj2" fmla="val 10877089"/>
              <a:gd name="adj3" fmla="val 1987"/>
            </a:avLst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3" name="Google Shape;1703;p50"/>
          <p:cNvSpPr/>
          <p:nvPr/>
        </p:nvSpPr>
        <p:spPr>
          <a:xfrm>
            <a:off x="6606395" y="2097224"/>
            <a:ext cx="1217700" cy="1217700"/>
          </a:xfrm>
          <a:prstGeom prst="donut">
            <a:avLst>
              <a:gd name="adj" fmla="val 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04" name="Google Shape;1704;p50"/>
          <p:cNvSpPr/>
          <p:nvPr/>
        </p:nvSpPr>
        <p:spPr>
          <a:xfrm>
            <a:off x="6606996" y="2054624"/>
            <a:ext cx="1260300" cy="1260300"/>
          </a:xfrm>
          <a:prstGeom prst="blockArc">
            <a:avLst>
              <a:gd name="adj1" fmla="val 16157516"/>
              <a:gd name="adj2" fmla="val 9082474"/>
              <a:gd name="adj3" fmla="val 103"/>
            </a:avLst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5" name="Google Shape;1705;p50"/>
          <p:cNvSpPr txBox="1">
            <a:spLocks noGrp="1"/>
          </p:cNvSpPr>
          <p:nvPr>
            <p:ph type="title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80%</a:t>
            </a:r>
            <a:endParaRPr dirty="0"/>
          </a:p>
        </p:txBody>
      </p:sp>
      <p:sp>
        <p:nvSpPr>
          <p:cNvPr id="1706" name="Google Shape;1706;p50"/>
          <p:cNvSpPr txBox="1">
            <a:spLocks noGrp="1"/>
          </p:cNvSpPr>
          <p:nvPr>
            <p:ph type="title" idx="3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75%</a:t>
            </a:r>
            <a:endParaRPr dirty="0"/>
          </a:p>
        </p:txBody>
      </p:sp>
      <p:sp>
        <p:nvSpPr>
          <p:cNvPr id="1707" name="Google Shape;1707;p50"/>
          <p:cNvSpPr txBox="1">
            <a:spLocks noGrp="1"/>
          </p:cNvSpPr>
          <p:nvPr>
            <p:ph type="title" idx="6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70%</a:t>
            </a:r>
            <a:endParaRPr dirty="0"/>
          </a:p>
        </p:txBody>
      </p:sp>
      <p:sp>
        <p:nvSpPr>
          <p:cNvPr id="1708" name="Google Shape;1708;p50"/>
          <p:cNvSpPr/>
          <p:nvPr/>
        </p:nvSpPr>
        <p:spPr>
          <a:xfrm rot="5400000">
            <a:off x="1592075" y="1364286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9" name="Google Shape;1709;p50"/>
          <p:cNvSpPr/>
          <p:nvPr/>
        </p:nvSpPr>
        <p:spPr>
          <a:xfrm rot="5400000">
            <a:off x="4260635" y="1364286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0" name="Google Shape;1710;p50"/>
          <p:cNvSpPr/>
          <p:nvPr/>
        </p:nvSpPr>
        <p:spPr>
          <a:xfrm rot="5400000">
            <a:off x="6929196" y="1364286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1" name="Google Shape;1711;p50"/>
          <p:cNvGrpSpPr/>
          <p:nvPr/>
        </p:nvGrpSpPr>
        <p:grpSpPr>
          <a:xfrm>
            <a:off x="4408566" y="1471266"/>
            <a:ext cx="320039" cy="320041"/>
            <a:chOff x="1421638" y="4125629"/>
            <a:chExt cx="374709" cy="374010"/>
          </a:xfrm>
        </p:grpSpPr>
        <p:sp>
          <p:nvSpPr>
            <p:cNvPr id="1712" name="Google Shape;1712;p50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0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0"/>
          <p:cNvGrpSpPr/>
          <p:nvPr/>
        </p:nvGrpSpPr>
        <p:grpSpPr>
          <a:xfrm>
            <a:off x="7077129" y="1471256"/>
            <a:ext cx="320033" cy="320060"/>
            <a:chOff x="775325" y="4143525"/>
            <a:chExt cx="468776" cy="468884"/>
          </a:xfrm>
        </p:grpSpPr>
        <p:sp>
          <p:nvSpPr>
            <p:cNvPr id="1715" name="Google Shape;1715;p50"/>
            <p:cNvSpPr/>
            <p:nvPr/>
          </p:nvSpPr>
          <p:spPr>
            <a:xfrm>
              <a:off x="851953" y="4143525"/>
              <a:ext cx="392147" cy="390479"/>
            </a:xfrm>
            <a:custGeom>
              <a:avLst/>
              <a:gdLst/>
              <a:ahLst/>
              <a:cxnLst/>
              <a:rect l="l" t="t" r="r" b="b"/>
              <a:pathLst>
                <a:path w="36428" h="36273" extrusionOk="0">
                  <a:moveTo>
                    <a:pt x="31907" y="5435"/>
                  </a:moveTo>
                  <a:lnTo>
                    <a:pt x="20788" y="22612"/>
                  </a:lnTo>
                  <a:lnTo>
                    <a:pt x="18511" y="26131"/>
                  </a:lnTo>
                  <a:lnTo>
                    <a:pt x="8884" y="28458"/>
                  </a:lnTo>
                  <a:lnTo>
                    <a:pt x="31907" y="5435"/>
                  </a:lnTo>
                  <a:close/>
                  <a:moveTo>
                    <a:pt x="35713" y="94"/>
                  </a:moveTo>
                  <a:cubicBezTo>
                    <a:pt x="35665" y="94"/>
                    <a:pt x="35615" y="100"/>
                    <a:pt x="35565" y="112"/>
                  </a:cubicBezTo>
                  <a:lnTo>
                    <a:pt x="35564" y="112"/>
                  </a:lnTo>
                  <a:cubicBezTo>
                    <a:pt x="35555" y="114"/>
                    <a:pt x="36041" y="1"/>
                    <a:pt x="660" y="8270"/>
                  </a:cubicBezTo>
                  <a:cubicBezTo>
                    <a:pt x="169" y="8385"/>
                    <a:pt x="0" y="8998"/>
                    <a:pt x="362" y="9348"/>
                  </a:cubicBezTo>
                  <a:lnTo>
                    <a:pt x="1592" y="10537"/>
                  </a:lnTo>
                  <a:cubicBezTo>
                    <a:pt x="1716" y="10656"/>
                    <a:pt x="1875" y="10715"/>
                    <a:pt x="2034" y="10715"/>
                  </a:cubicBezTo>
                  <a:cubicBezTo>
                    <a:pt x="2201" y="10715"/>
                    <a:pt x="2368" y="10650"/>
                    <a:pt x="2493" y="10522"/>
                  </a:cubicBezTo>
                  <a:cubicBezTo>
                    <a:pt x="2737" y="10269"/>
                    <a:pt x="2730" y="9866"/>
                    <a:pt x="2477" y="9621"/>
                  </a:cubicBezTo>
                  <a:lnTo>
                    <a:pt x="2087" y="9244"/>
                  </a:lnTo>
                  <a:lnTo>
                    <a:pt x="32295" y="2184"/>
                  </a:lnTo>
                  <a:lnTo>
                    <a:pt x="32295" y="2184"/>
                  </a:lnTo>
                  <a:lnTo>
                    <a:pt x="9830" y="16725"/>
                  </a:lnTo>
                  <a:lnTo>
                    <a:pt x="4431" y="11509"/>
                  </a:lnTo>
                  <a:cubicBezTo>
                    <a:pt x="4307" y="11389"/>
                    <a:pt x="4148" y="11330"/>
                    <a:pt x="3988" y="11330"/>
                  </a:cubicBezTo>
                  <a:cubicBezTo>
                    <a:pt x="3821" y="11330"/>
                    <a:pt x="3655" y="11395"/>
                    <a:pt x="3530" y="11524"/>
                  </a:cubicBezTo>
                  <a:cubicBezTo>
                    <a:pt x="3286" y="11777"/>
                    <a:pt x="3293" y="12180"/>
                    <a:pt x="3546" y="12423"/>
                  </a:cubicBezTo>
                  <a:lnTo>
                    <a:pt x="9046" y="17739"/>
                  </a:lnTo>
                  <a:lnTo>
                    <a:pt x="7766" y="23038"/>
                  </a:lnTo>
                  <a:cubicBezTo>
                    <a:pt x="7683" y="23379"/>
                    <a:pt x="7894" y="23723"/>
                    <a:pt x="8235" y="23806"/>
                  </a:cubicBezTo>
                  <a:cubicBezTo>
                    <a:pt x="8286" y="23818"/>
                    <a:pt x="8336" y="23824"/>
                    <a:pt x="8385" y="23824"/>
                  </a:cubicBezTo>
                  <a:cubicBezTo>
                    <a:pt x="8673" y="23824"/>
                    <a:pt x="8933" y="23628"/>
                    <a:pt x="9004" y="23337"/>
                  </a:cubicBezTo>
                  <a:lnTo>
                    <a:pt x="10311" y="17931"/>
                  </a:lnTo>
                  <a:lnTo>
                    <a:pt x="13829" y="15653"/>
                  </a:lnTo>
                  <a:lnTo>
                    <a:pt x="31005" y="4534"/>
                  </a:lnTo>
                  <a:lnTo>
                    <a:pt x="7983" y="27557"/>
                  </a:lnTo>
                  <a:lnTo>
                    <a:pt x="8365" y="25976"/>
                  </a:lnTo>
                  <a:cubicBezTo>
                    <a:pt x="8448" y="25634"/>
                    <a:pt x="8238" y="25290"/>
                    <a:pt x="7896" y="25208"/>
                  </a:cubicBezTo>
                  <a:cubicBezTo>
                    <a:pt x="7846" y="25195"/>
                    <a:pt x="7795" y="25190"/>
                    <a:pt x="7746" y="25190"/>
                  </a:cubicBezTo>
                  <a:cubicBezTo>
                    <a:pt x="7458" y="25190"/>
                    <a:pt x="7199" y="25385"/>
                    <a:pt x="7128" y="25677"/>
                  </a:cubicBezTo>
                  <a:lnTo>
                    <a:pt x="6213" y="29459"/>
                  </a:lnTo>
                  <a:cubicBezTo>
                    <a:pt x="6114" y="29868"/>
                    <a:pt x="6434" y="30245"/>
                    <a:pt x="6831" y="30245"/>
                  </a:cubicBezTo>
                  <a:cubicBezTo>
                    <a:pt x="6880" y="30245"/>
                    <a:pt x="6931" y="30239"/>
                    <a:pt x="6981" y="30227"/>
                  </a:cubicBezTo>
                  <a:lnTo>
                    <a:pt x="18702" y="27394"/>
                  </a:lnTo>
                  <a:lnTo>
                    <a:pt x="27093" y="36078"/>
                  </a:lnTo>
                  <a:cubicBezTo>
                    <a:pt x="27222" y="36211"/>
                    <a:pt x="27386" y="36272"/>
                    <a:pt x="27548" y="36272"/>
                  </a:cubicBezTo>
                  <a:cubicBezTo>
                    <a:pt x="27827" y="36272"/>
                    <a:pt x="28099" y="36091"/>
                    <a:pt x="28171" y="35781"/>
                  </a:cubicBezTo>
                  <a:lnTo>
                    <a:pt x="33640" y="12387"/>
                  </a:lnTo>
                  <a:cubicBezTo>
                    <a:pt x="33719" y="12044"/>
                    <a:pt x="33506" y="11702"/>
                    <a:pt x="33164" y="11622"/>
                  </a:cubicBezTo>
                  <a:cubicBezTo>
                    <a:pt x="33115" y="11611"/>
                    <a:pt x="33067" y="11605"/>
                    <a:pt x="33018" y="11605"/>
                  </a:cubicBezTo>
                  <a:cubicBezTo>
                    <a:pt x="32729" y="11605"/>
                    <a:pt x="32467" y="11803"/>
                    <a:pt x="32399" y="12097"/>
                  </a:cubicBezTo>
                  <a:lnTo>
                    <a:pt x="27197" y="34353"/>
                  </a:lnTo>
                  <a:lnTo>
                    <a:pt x="19716" y="26610"/>
                  </a:lnTo>
                  <a:lnTo>
                    <a:pt x="34258" y="4147"/>
                  </a:lnTo>
                  <a:lnTo>
                    <a:pt x="33017" y="9453"/>
                  </a:lnTo>
                  <a:cubicBezTo>
                    <a:pt x="32938" y="9796"/>
                    <a:pt x="33150" y="10138"/>
                    <a:pt x="33492" y="10218"/>
                  </a:cubicBezTo>
                  <a:cubicBezTo>
                    <a:pt x="33541" y="10229"/>
                    <a:pt x="33590" y="10235"/>
                    <a:pt x="33638" y="10235"/>
                  </a:cubicBezTo>
                  <a:cubicBezTo>
                    <a:pt x="33927" y="10235"/>
                    <a:pt x="34189" y="10037"/>
                    <a:pt x="34256" y="9743"/>
                  </a:cubicBezTo>
                  <a:lnTo>
                    <a:pt x="36328" y="880"/>
                  </a:lnTo>
                  <a:cubicBezTo>
                    <a:pt x="36427" y="473"/>
                    <a:pt x="36107" y="94"/>
                    <a:pt x="35713" y="9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0"/>
            <p:cNvSpPr/>
            <p:nvPr/>
          </p:nvSpPr>
          <p:spPr>
            <a:xfrm>
              <a:off x="775325" y="4505404"/>
              <a:ext cx="108339" cy="107004"/>
            </a:xfrm>
            <a:custGeom>
              <a:avLst/>
              <a:gdLst/>
              <a:ahLst/>
              <a:cxnLst/>
              <a:rect l="l" t="t" r="r" b="b"/>
              <a:pathLst>
                <a:path w="10064" h="9940" extrusionOk="0">
                  <a:moveTo>
                    <a:pt x="9365" y="0"/>
                  </a:moveTo>
                  <a:cubicBezTo>
                    <a:pt x="9202" y="0"/>
                    <a:pt x="9039" y="63"/>
                    <a:pt x="8915" y="187"/>
                  </a:cubicBezTo>
                  <a:lnTo>
                    <a:pt x="249" y="8852"/>
                  </a:lnTo>
                  <a:cubicBezTo>
                    <a:pt x="0" y="9100"/>
                    <a:pt x="0" y="9503"/>
                    <a:pt x="249" y="9753"/>
                  </a:cubicBezTo>
                  <a:cubicBezTo>
                    <a:pt x="373" y="9877"/>
                    <a:pt x="536" y="9939"/>
                    <a:pt x="699" y="9939"/>
                  </a:cubicBezTo>
                  <a:cubicBezTo>
                    <a:pt x="862" y="9939"/>
                    <a:pt x="1025" y="9877"/>
                    <a:pt x="1149" y="9753"/>
                  </a:cubicBezTo>
                  <a:lnTo>
                    <a:pt x="9816" y="1087"/>
                  </a:lnTo>
                  <a:cubicBezTo>
                    <a:pt x="10064" y="838"/>
                    <a:pt x="10064" y="435"/>
                    <a:pt x="9816" y="187"/>
                  </a:cubicBezTo>
                  <a:cubicBezTo>
                    <a:pt x="9691" y="63"/>
                    <a:pt x="9528" y="0"/>
                    <a:pt x="9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0"/>
            <p:cNvSpPr/>
            <p:nvPr/>
          </p:nvSpPr>
          <p:spPr>
            <a:xfrm>
              <a:off x="775325" y="4437806"/>
              <a:ext cx="75430" cy="74085"/>
            </a:xfrm>
            <a:custGeom>
              <a:avLst/>
              <a:gdLst/>
              <a:ahLst/>
              <a:cxnLst/>
              <a:rect l="l" t="t" r="r" b="b"/>
              <a:pathLst>
                <a:path w="7007" h="6882" extrusionOk="0">
                  <a:moveTo>
                    <a:pt x="6307" y="0"/>
                  </a:moveTo>
                  <a:cubicBezTo>
                    <a:pt x="6144" y="0"/>
                    <a:pt x="5981" y="62"/>
                    <a:pt x="5857" y="186"/>
                  </a:cubicBezTo>
                  <a:lnTo>
                    <a:pt x="249" y="5794"/>
                  </a:lnTo>
                  <a:cubicBezTo>
                    <a:pt x="0" y="6044"/>
                    <a:pt x="0" y="6445"/>
                    <a:pt x="249" y="6695"/>
                  </a:cubicBezTo>
                  <a:cubicBezTo>
                    <a:pt x="374" y="6819"/>
                    <a:pt x="537" y="6881"/>
                    <a:pt x="699" y="6881"/>
                  </a:cubicBezTo>
                  <a:cubicBezTo>
                    <a:pt x="862" y="6881"/>
                    <a:pt x="1025" y="6819"/>
                    <a:pt x="1149" y="6695"/>
                  </a:cubicBezTo>
                  <a:lnTo>
                    <a:pt x="6757" y="1087"/>
                  </a:lnTo>
                  <a:cubicBezTo>
                    <a:pt x="7006" y="839"/>
                    <a:pt x="7006" y="436"/>
                    <a:pt x="6757" y="186"/>
                  </a:cubicBezTo>
                  <a:cubicBezTo>
                    <a:pt x="6633" y="62"/>
                    <a:pt x="6470" y="0"/>
                    <a:pt x="6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0"/>
            <p:cNvSpPr/>
            <p:nvPr/>
          </p:nvSpPr>
          <p:spPr>
            <a:xfrm>
              <a:off x="875829" y="4538289"/>
              <a:ext cx="75409" cy="74085"/>
            </a:xfrm>
            <a:custGeom>
              <a:avLst/>
              <a:gdLst/>
              <a:ahLst/>
              <a:cxnLst/>
              <a:rect l="l" t="t" r="r" b="b"/>
              <a:pathLst>
                <a:path w="7005" h="6882" extrusionOk="0">
                  <a:moveTo>
                    <a:pt x="6306" y="1"/>
                  </a:moveTo>
                  <a:cubicBezTo>
                    <a:pt x="6143" y="1"/>
                    <a:pt x="5980" y="63"/>
                    <a:pt x="5856" y="188"/>
                  </a:cubicBezTo>
                  <a:lnTo>
                    <a:pt x="248" y="5795"/>
                  </a:lnTo>
                  <a:cubicBezTo>
                    <a:pt x="0" y="6044"/>
                    <a:pt x="0" y="6447"/>
                    <a:pt x="248" y="6695"/>
                  </a:cubicBezTo>
                  <a:cubicBezTo>
                    <a:pt x="372" y="6819"/>
                    <a:pt x="535" y="6882"/>
                    <a:pt x="699" y="6882"/>
                  </a:cubicBezTo>
                  <a:cubicBezTo>
                    <a:pt x="862" y="6882"/>
                    <a:pt x="1025" y="6819"/>
                    <a:pt x="1149" y="6695"/>
                  </a:cubicBezTo>
                  <a:lnTo>
                    <a:pt x="6757" y="1088"/>
                  </a:lnTo>
                  <a:cubicBezTo>
                    <a:pt x="7005" y="839"/>
                    <a:pt x="7005" y="436"/>
                    <a:pt x="6757" y="188"/>
                  </a:cubicBezTo>
                  <a:cubicBezTo>
                    <a:pt x="6632" y="63"/>
                    <a:pt x="6469" y="1"/>
                    <a:pt x="6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9" name="Google Shape;1719;p50"/>
          <p:cNvGrpSpPr/>
          <p:nvPr/>
        </p:nvGrpSpPr>
        <p:grpSpPr>
          <a:xfrm>
            <a:off x="1729351" y="1471278"/>
            <a:ext cx="341347" cy="320016"/>
            <a:chOff x="7474098" y="2308360"/>
            <a:chExt cx="602023" cy="562023"/>
          </a:xfrm>
        </p:grpSpPr>
        <p:sp>
          <p:nvSpPr>
            <p:cNvPr id="1720" name="Google Shape;1720;p50"/>
            <p:cNvSpPr/>
            <p:nvPr/>
          </p:nvSpPr>
          <p:spPr>
            <a:xfrm>
              <a:off x="7474098" y="2308360"/>
              <a:ext cx="602023" cy="562023"/>
            </a:xfrm>
            <a:custGeom>
              <a:avLst/>
              <a:gdLst/>
              <a:ahLst/>
              <a:cxnLst/>
              <a:rect l="l" t="t" r="r" b="b"/>
              <a:pathLst>
                <a:path w="18151" h="16945" extrusionOk="0">
                  <a:moveTo>
                    <a:pt x="10142" y="533"/>
                  </a:moveTo>
                  <a:cubicBezTo>
                    <a:pt x="10882" y="533"/>
                    <a:pt x="11485" y="1134"/>
                    <a:pt x="11485" y="1875"/>
                  </a:cubicBezTo>
                  <a:lnTo>
                    <a:pt x="11485" y="2304"/>
                  </a:lnTo>
                  <a:cubicBezTo>
                    <a:pt x="11037" y="2269"/>
                    <a:pt x="10542" y="2251"/>
                    <a:pt x="9989" y="2251"/>
                  </a:cubicBezTo>
                  <a:lnTo>
                    <a:pt x="9927" y="2251"/>
                  </a:lnTo>
                  <a:cubicBezTo>
                    <a:pt x="8630" y="2251"/>
                    <a:pt x="6989" y="2328"/>
                    <a:pt x="5806" y="2927"/>
                  </a:cubicBezTo>
                  <a:cubicBezTo>
                    <a:pt x="5453" y="3106"/>
                    <a:pt x="5152" y="3322"/>
                    <a:pt x="4904" y="3578"/>
                  </a:cubicBezTo>
                  <a:lnTo>
                    <a:pt x="4904" y="2968"/>
                  </a:lnTo>
                  <a:cubicBezTo>
                    <a:pt x="4904" y="2749"/>
                    <a:pt x="4744" y="2568"/>
                    <a:pt x="4535" y="2532"/>
                  </a:cubicBezTo>
                  <a:lnTo>
                    <a:pt x="4535" y="1875"/>
                  </a:lnTo>
                  <a:cubicBezTo>
                    <a:pt x="4535" y="1135"/>
                    <a:pt x="5138" y="533"/>
                    <a:pt x="5879" y="533"/>
                  </a:cubicBezTo>
                  <a:close/>
                  <a:moveTo>
                    <a:pt x="12819" y="1228"/>
                  </a:moveTo>
                  <a:cubicBezTo>
                    <a:pt x="14231" y="1228"/>
                    <a:pt x="15380" y="2376"/>
                    <a:pt x="15380" y="3786"/>
                  </a:cubicBezTo>
                  <a:lnTo>
                    <a:pt x="15380" y="4052"/>
                  </a:lnTo>
                  <a:cubicBezTo>
                    <a:pt x="15225" y="3806"/>
                    <a:pt x="15036" y="3585"/>
                    <a:pt x="14815" y="3393"/>
                  </a:cubicBezTo>
                  <a:cubicBezTo>
                    <a:pt x="14764" y="3350"/>
                    <a:pt x="14702" y="3329"/>
                    <a:pt x="14641" y="3329"/>
                  </a:cubicBezTo>
                  <a:cubicBezTo>
                    <a:pt x="14566" y="3329"/>
                    <a:pt x="14492" y="3360"/>
                    <a:pt x="14439" y="3421"/>
                  </a:cubicBezTo>
                  <a:cubicBezTo>
                    <a:pt x="14343" y="3532"/>
                    <a:pt x="14356" y="3700"/>
                    <a:pt x="14467" y="3796"/>
                  </a:cubicBezTo>
                  <a:cubicBezTo>
                    <a:pt x="15082" y="4326"/>
                    <a:pt x="15380" y="5098"/>
                    <a:pt x="15380" y="6151"/>
                  </a:cubicBezTo>
                  <a:lnTo>
                    <a:pt x="15380" y="6806"/>
                  </a:lnTo>
                  <a:lnTo>
                    <a:pt x="4535" y="6806"/>
                  </a:lnTo>
                  <a:lnTo>
                    <a:pt x="4535" y="6308"/>
                  </a:lnTo>
                  <a:cubicBezTo>
                    <a:pt x="4743" y="6272"/>
                    <a:pt x="4904" y="6090"/>
                    <a:pt x="4904" y="5872"/>
                  </a:cubicBezTo>
                  <a:lnTo>
                    <a:pt x="4904" y="4467"/>
                  </a:lnTo>
                  <a:cubicBezTo>
                    <a:pt x="5152" y="4012"/>
                    <a:pt x="5530" y="3662"/>
                    <a:pt x="6046" y="3401"/>
                  </a:cubicBezTo>
                  <a:cubicBezTo>
                    <a:pt x="6890" y="2973"/>
                    <a:pt x="8086" y="2783"/>
                    <a:pt x="9926" y="2783"/>
                  </a:cubicBezTo>
                  <a:lnTo>
                    <a:pt x="9989" y="2783"/>
                  </a:lnTo>
                  <a:cubicBezTo>
                    <a:pt x="11349" y="2783"/>
                    <a:pt x="12342" y="2887"/>
                    <a:pt x="13113" y="3110"/>
                  </a:cubicBezTo>
                  <a:cubicBezTo>
                    <a:pt x="13138" y="3117"/>
                    <a:pt x="13162" y="3120"/>
                    <a:pt x="13186" y="3120"/>
                  </a:cubicBezTo>
                  <a:cubicBezTo>
                    <a:pt x="13302" y="3120"/>
                    <a:pt x="13409" y="3044"/>
                    <a:pt x="13442" y="2928"/>
                  </a:cubicBezTo>
                  <a:cubicBezTo>
                    <a:pt x="13484" y="2786"/>
                    <a:pt x="13402" y="2640"/>
                    <a:pt x="13261" y="2598"/>
                  </a:cubicBezTo>
                  <a:cubicBezTo>
                    <a:pt x="12895" y="2493"/>
                    <a:pt x="12485" y="2413"/>
                    <a:pt x="12017" y="2355"/>
                  </a:cubicBezTo>
                  <a:lnTo>
                    <a:pt x="12017" y="1875"/>
                  </a:lnTo>
                  <a:cubicBezTo>
                    <a:pt x="12017" y="1703"/>
                    <a:pt x="11993" y="1538"/>
                    <a:pt x="11950" y="1380"/>
                  </a:cubicBezTo>
                  <a:cubicBezTo>
                    <a:pt x="12221" y="1282"/>
                    <a:pt x="12514" y="1228"/>
                    <a:pt x="12819" y="1228"/>
                  </a:cubicBezTo>
                  <a:close/>
                  <a:moveTo>
                    <a:pt x="16579" y="7338"/>
                  </a:moveTo>
                  <a:cubicBezTo>
                    <a:pt x="16627" y="7338"/>
                    <a:pt x="16667" y="7378"/>
                    <a:pt x="16667" y="7426"/>
                  </a:cubicBezTo>
                  <a:lnTo>
                    <a:pt x="16667" y="7675"/>
                  </a:lnTo>
                  <a:cubicBezTo>
                    <a:pt x="16667" y="7723"/>
                    <a:pt x="16627" y="7763"/>
                    <a:pt x="16579" y="7763"/>
                  </a:cubicBezTo>
                  <a:lnTo>
                    <a:pt x="3338" y="7763"/>
                  </a:lnTo>
                  <a:cubicBezTo>
                    <a:pt x="3289" y="7763"/>
                    <a:pt x="3249" y="7723"/>
                    <a:pt x="3249" y="7675"/>
                  </a:cubicBezTo>
                  <a:lnTo>
                    <a:pt x="3249" y="7426"/>
                  </a:lnTo>
                  <a:cubicBezTo>
                    <a:pt x="3249" y="7378"/>
                    <a:pt x="3289" y="7338"/>
                    <a:pt x="3338" y="7338"/>
                  </a:cubicBezTo>
                  <a:close/>
                  <a:moveTo>
                    <a:pt x="10109" y="8295"/>
                  </a:moveTo>
                  <a:cubicBezTo>
                    <a:pt x="10115" y="8325"/>
                    <a:pt x="10123" y="8353"/>
                    <a:pt x="10133" y="8383"/>
                  </a:cubicBezTo>
                  <a:lnTo>
                    <a:pt x="10409" y="9263"/>
                  </a:lnTo>
                  <a:lnTo>
                    <a:pt x="9507" y="9263"/>
                  </a:lnTo>
                  <a:lnTo>
                    <a:pt x="9784" y="8383"/>
                  </a:lnTo>
                  <a:cubicBezTo>
                    <a:pt x="9793" y="8353"/>
                    <a:pt x="9800" y="8325"/>
                    <a:pt x="9806" y="8295"/>
                  </a:cubicBezTo>
                  <a:close/>
                  <a:moveTo>
                    <a:pt x="10575" y="9795"/>
                  </a:moveTo>
                  <a:lnTo>
                    <a:pt x="10667" y="10088"/>
                  </a:lnTo>
                  <a:lnTo>
                    <a:pt x="9249" y="10088"/>
                  </a:lnTo>
                  <a:lnTo>
                    <a:pt x="9341" y="9795"/>
                  </a:lnTo>
                  <a:close/>
                  <a:moveTo>
                    <a:pt x="4820" y="9243"/>
                  </a:moveTo>
                  <a:lnTo>
                    <a:pt x="4820" y="10252"/>
                  </a:lnTo>
                  <a:lnTo>
                    <a:pt x="3399" y="10252"/>
                  </a:lnTo>
                  <a:cubicBezTo>
                    <a:pt x="3318" y="10252"/>
                    <a:pt x="3249" y="10183"/>
                    <a:pt x="3249" y="10101"/>
                  </a:cubicBezTo>
                  <a:lnTo>
                    <a:pt x="3249" y="9393"/>
                  </a:lnTo>
                  <a:cubicBezTo>
                    <a:pt x="3249" y="9311"/>
                    <a:pt x="3318" y="9243"/>
                    <a:pt x="3399" y="9243"/>
                  </a:cubicBezTo>
                  <a:close/>
                  <a:moveTo>
                    <a:pt x="6731" y="9243"/>
                  </a:moveTo>
                  <a:cubicBezTo>
                    <a:pt x="6812" y="9243"/>
                    <a:pt x="6881" y="9311"/>
                    <a:pt x="6881" y="9393"/>
                  </a:cubicBezTo>
                  <a:lnTo>
                    <a:pt x="6881" y="10101"/>
                  </a:lnTo>
                  <a:cubicBezTo>
                    <a:pt x="6881" y="10183"/>
                    <a:pt x="6812" y="10252"/>
                    <a:pt x="6731" y="10252"/>
                  </a:cubicBezTo>
                  <a:lnTo>
                    <a:pt x="5352" y="10252"/>
                  </a:lnTo>
                  <a:lnTo>
                    <a:pt x="5352" y="9243"/>
                  </a:lnTo>
                  <a:close/>
                  <a:moveTo>
                    <a:pt x="3145" y="8318"/>
                  </a:moveTo>
                  <a:cubicBezTo>
                    <a:pt x="3145" y="8325"/>
                    <a:pt x="3145" y="8330"/>
                    <a:pt x="3145" y="8336"/>
                  </a:cubicBezTo>
                  <a:lnTo>
                    <a:pt x="3145" y="8761"/>
                  </a:lnTo>
                  <a:cubicBezTo>
                    <a:pt x="2894" y="8862"/>
                    <a:pt x="2718" y="9107"/>
                    <a:pt x="2718" y="9392"/>
                  </a:cubicBezTo>
                  <a:lnTo>
                    <a:pt x="2718" y="10101"/>
                  </a:lnTo>
                  <a:cubicBezTo>
                    <a:pt x="2718" y="10386"/>
                    <a:pt x="2894" y="10632"/>
                    <a:pt x="3145" y="10733"/>
                  </a:cubicBezTo>
                  <a:lnTo>
                    <a:pt x="3145" y="10957"/>
                  </a:lnTo>
                  <a:cubicBezTo>
                    <a:pt x="3145" y="11097"/>
                    <a:pt x="3174" y="11231"/>
                    <a:pt x="3229" y="11351"/>
                  </a:cubicBezTo>
                  <a:cubicBezTo>
                    <a:pt x="2681" y="11105"/>
                    <a:pt x="2298" y="10554"/>
                    <a:pt x="2298" y="9914"/>
                  </a:cubicBezTo>
                  <a:lnTo>
                    <a:pt x="2298" y="9715"/>
                  </a:lnTo>
                  <a:cubicBezTo>
                    <a:pt x="2298" y="9109"/>
                    <a:pt x="2642" y="8582"/>
                    <a:pt x="3145" y="8318"/>
                  </a:cubicBezTo>
                  <a:close/>
                  <a:moveTo>
                    <a:pt x="16771" y="8318"/>
                  </a:moveTo>
                  <a:lnTo>
                    <a:pt x="16771" y="8318"/>
                  </a:lnTo>
                  <a:cubicBezTo>
                    <a:pt x="17274" y="8582"/>
                    <a:pt x="17619" y="9109"/>
                    <a:pt x="17619" y="9715"/>
                  </a:cubicBezTo>
                  <a:lnTo>
                    <a:pt x="17619" y="9915"/>
                  </a:lnTo>
                  <a:cubicBezTo>
                    <a:pt x="17619" y="10554"/>
                    <a:pt x="17236" y="11105"/>
                    <a:pt x="16687" y="11352"/>
                  </a:cubicBezTo>
                  <a:cubicBezTo>
                    <a:pt x="16742" y="11231"/>
                    <a:pt x="16772" y="11098"/>
                    <a:pt x="16772" y="10957"/>
                  </a:cubicBezTo>
                  <a:lnTo>
                    <a:pt x="16772" y="10080"/>
                  </a:lnTo>
                  <a:lnTo>
                    <a:pt x="16875" y="10080"/>
                  </a:lnTo>
                  <a:cubicBezTo>
                    <a:pt x="17022" y="10080"/>
                    <a:pt x="17141" y="9961"/>
                    <a:pt x="17141" y="9814"/>
                  </a:cubicBezTo>
                  <a:cubicBezTo>
                    <a:pt x="17141" y="9668"/>
                    <a:pt x="17022" y="9550"/>
                    <a:pt x="16875" y="9550"/>
                  </a:cubicBezTo>
                  <a:lnTo>
                    <a:pt x="16772" y="9550"/>
                  </a:lnTo>
                  <a:lnTo>
                    <a:pt x="16772" y="8336"/>
                  </a:lnTo>
                  <a:cubicBezTo>
                    <a:pt x="16772" y="8330"/>
                    <a:pt x="16771" y="8325"/>
                    <a:pt x="16771" y="8318"/>
                  </a:cubicBezTo>
                  <a:close/>
                  <a:moveTo>
                    <a:pt x="16238" y="8295"/>
                  </a:moveTo>
                  <a:cubicBezTo>
                    <a:pt x="16239" y="8308"/>
                    <a:pt x="16240" y="8322"/>
                    <a:pt x="16240" y="8336"/>
                  </a:cubicBezTo>
                  <a:lnTo>
                    <a:pt x="16240" y="10957"/>
                  </a:lnTo>
                  <a:cubicBezTo>
                    <a:pt x="16240" y="11202"/>
                    <a:pt x="16042" y="11400"/>
                    <a:pt x="15796" y="11400"/>
                  </a:cubicBezTo>
                  <a:lnTo>
                    <a:pt x="12149" y="11400"/>
                  </a:lnTo>
                  <a:cubicBezTo>
                    <a:pt x="11876" y="11400"/>
                    <a:pt x="11564" y="11171"/>
                    <a:pt x="11482" y="10910"/>
                  </a:cubicBezTo>
                  <a:lnTo>
                    <a:pt x="10663" y="8295"/>
                  </a:lnTo>
                  <a:close/>
                  <a:moveTo>
                    <a:pt x="9254" y="8295"/>
                  </a:moveTo>
                  <a:lnTo>
                    <a:pt x="8434" y="10910"/>
                  </a:lnTo>
                  <a:cubicBezTo>
                    <a:pt x="8352" y="11171"/>
                    <a:pt x="8040" y="11400"/>
                    <a:pt x="7767" y="11400"/>
                  </a:cubicBezTo>
                  <a:lnTo>
                    <a:pt x="7374" y="11400"/>
                  </a:lnTo>
                  <a:cubicBezTo>
                    <a:pt x="7227" y="11400"/>
                    <a:pt x="7108" y="11519"/>
                    <a:pt x="7108" y="11666"/>
                  </a:cubicBezTo>
                  <a:cubicBezTo>
                    <a:pt x="7108" y="11812"/>
                    <a:pt x="7227" y="11932"/>
                    <a:pt x="7374" y="11932"/>
                  </a:cubicBezTo>
                  <a:lnTo>
                    <a:pt x="7767" y="11932"/>
                  </a:lnTo>
                  <a:cubicBezTo>
                    <a:pt x="8273" y="11932"/>
                    <a:pt x="8790" y="11553"/>
                    <a:pt x="8942" y="11069"/>
                  </a:cubicBezTo>
                  <a:lnTo>
                    <a:pt x="9082" y="10619"/>
                  </a:lnTo>
                  <a:lnTo>
                    <a:pt x="9363" y="10619"/>
                  </a:lnTo>
                  <a:lnTo>
                    <a:pt x="9363" y="12113"/>
                  </a:lnTo>
                  <a:cubicBezTo>
                    <a:pt x="9363" y="12455"/>
                    <a:pt x="9641" y="12733"/>
                    <a:pt x="9983" y="12733"/>
                  </a:cubicBezTo>
                  <a:lnTo>
                    <a:pt x="10836" y="12733"/>
                  </a:lnTo>
                  <a:cubicBezTo>
                    <a:pt x="10983" y="12733"/>
                    <a:pt x="11102" y="12614"/>
                    <a:pt x="11102" y="12468"/>
                  </a:cubicBezTo>
                  <a:cubicBezTo>
                    <a:pt x="11102" y="12321"/>
                    <a:pt x="10983" y="12202"/>
                    <a:pt x="10836" y="12202"/>
                  </a:cubicBezTo>
                  <a:lnTo>
                    <a:pt x="9983" y="12202"/>
                  </a:lnTo>
                  <a:cubicBezTo>
                    <a:pt x="9935" y="12202"/>
                    <a:pt x="9894" y="12162"/>
                    <a:pt x="9894" y="12113"/>
                  </a:cubicBezTo>
                  <a:lnTo>
                    <a:pt x="9894" y="10619"/>
                  </a:lnTo>
                  <a:lnTo>
                    <a:pt x="10834" y="10619"/>
                  </a:lnTo>
                  <a:lnTo>
                    <a:pt x="10975" y="11069"/>
                  </a:lnTo>
                  <a:cubicBezTo>
                    <a:pt x="11127" y="11553"/>
                    <a:pt x="11642" y="11932"/>
                    <a:pt x="12149" y="11932"/>
                  </a:cubicBezTo>
                  <a:lnTo>
                    <a:pt x="15304" y="11932"/>
                  </a:lnTo>
                  <a:cubicBezTo>
                    <a:pt x="14872" y="14472"/>
                    <a:pt x="12653" y="16412"/>
                    <a:pt x="9989" y="16412"/>
                  </a:cubicBezTo>
                  <a:lnTo>
                    <a:pt x="9927" y="16412"/>
                  </a:lnTo>
                  <a:cubicBezTo>
                    <a:pt x="7263" y="16412"/>
                    <a:pt x="5044" y="14472"/>
                    <a:pt x="4612" y="11932"/>
                  </a:cubicBezTo>
                  <a:lnTo>
                    <a:pt x="5707" y="11932"/>
                  </a:lnTo>
                  <a:cubicBezTo>
                    <a:pt x="5854" y="11932"/>
                    <a:pt x="5973" y="11812"/>
                    <a:pt x="5973" y="11666"/>
                  </a:cubicBezTo>
                  <a:cubicBezTo>
                    <a:pt x="5973" y="11519"/>
                    <a:pt x="5854" y="11400"/>
                    <a:pt x="5707" y="11400"/>
                  </a:cubicBezTo>
                  <a:lnTo>
                    <a:pt x="4119" y="11400"/>
                  </a:lnTo>
                  <a:cubicBezTo>
                    <a:pt x="3876" y="11400"/>
                    <a:pt x="3677" y="11202"/>
                    <a:pt x="3677" y="10957"/>
                  </a:cubicBezTo>
                  <a:lnTo>
                    <a:pt x="3677" y="10784"/>
                  </a:lnTo>
                  <a:lnTo>
                    <a:pt x="6731" y="10784"/>
                  </a:lnTo>
                  <a:cubicBezTo>
                    <a:pt x="7107" y="10784"/>
                    <a:pt x="7413" y="10478"/>
                    <a:pt x="7413" y="10101"/>
                  </a:cubicBezTo>
                  <a:lnTo>
                    <a:pt x="7413" y="9393"/>
                  </a:lnTo>
                  <a:cubicBezTo>
                    <a:pt x="7413" y="9017"/>
                    <a:pt x="7107" y="8711"/>
                    <a:pt x="6731" y="8711"/>
                  </a:cubicBezTo>
                  <a:lnTo>
                    <a:pt x="3677" y="8711"/>
                  </a:lnTo>
                  <a:lnTo>
                    <a:pt x="3677" y="8336"/>
                  </a:lnTo>
                  <a:cubicBezTo>
                    <a:pt x="3677" y="8323"/>
                    <a:pt x="3678" y="8308"/>
                    <a:pt x="3679" y="8295"/>
                  </a:cubicBezTo>
                  <a:close/>
                  <a:moveTo>
                    <a:pt x="5879" y="1"/>
                  </a:moveTo>
                  <a:cubicBezTo>
                    <a:pt x="4845" y="1"/>
                    <a:pt x="4004" y="842"/>
                    <a:pt x="4004" y="1875"/>
                  </a:cubicBezTo>
                  <a:lnTo>
                    <a:pt x="4004" y="2525"/>
                  </a:lnTo>
                  <a:lnTo>
                    <a:pt x="3014" y="2525"/>
                  </a:lnTo>
                  <a:cubicBezTo>
                    <a:pt x="2867" y="2525"/>
                    <a:pt x="2748" y="2644"/>
                    <a:pt x="2748" y="2790"/>
                  </a:cubicBezTo>
                  <a:cubicBezTo>
                    <a:pt x="2748" y="2937"/>
                    <a:pt x="2867" y="3056"/>
                    <a:pt x="3014" y="3056"/>
                  </a:cubicBezTo>
                  <a:lnTo>
                    <a:pt x="4372" y="3056"/>
                  </a:lnTo>
                  <a:lnTo>
                    <a:pt x="4372" y="5783"/>
                  </a:lnTo>
                  <a:lnTo>
                    <a:pt x="2964" y="5783"/>
                  </a:lnTo>
                  <a:cubicBezTo>
                    <a:pt x="2777" y="5783"/>
                    <a:pt x="2568" y="5896"/>
                    <a:pt x="2467" y="6053"/>
                  </a:cubicBezTo>
                  <a:lnTo>
                    <a:pt x="2067" y="6672"/>
                  </a:lnTo>
                  <a:lnTo>
                    <a:pt x="1666" y="6053"/>
                  </a:lnTo>
                  <a:cubicBezTo>
                    <a:pt x="1565" y="5896"/>
                    <a:pt x="1356" y="5783"/>
                    <a:pt x="1169" y="5783"/>
                  </a:cubicBezTo>
                  <a:lnTo>
                    <a:pt x="533" y="5783"/>
                  </a:lnTo>
                  <a:lnTo>
                    <a:pt x="533" y="3056"/>
                  </a:lnTo>
                  <a:lnTo>
                    <a:pt x="1419" y="3056"/>
                  </a:lnTo>
                  <a:cubicBezTo>
                    <a:pt x="1566" y="3056"/>
                    <a:pt x="1685" y="2937"/>
                    <a:pt x="1685" y="2790"/>
                  </a:cubicBezTo>
                  <a:cubicBezTo>
                    <a:pt x="1685" y="2644"/>
                    <a:pt x="1566" y="2525"/>
                    <a:pt x="1419" y="2525"/>
                  </a:cubicBezTo>
                  <a:lnTo>
                    <a:pt x="443" y="2525"/>
                  </a:lnTo>
                  <a:cubicBezTo>
                    <a:pt x="199" y="2525"/>
                    <a:pt x="1" y="2724"/>
                    <a:pt x="1" y="2968"/>
                  </a:cubicBezTo>
                  <a:lnTo>
                    <a:pt x="1" y="5872"/>
                  </a:lnTo>
                  <a:cubicBezTo>
                    <a:pt x="1" y="6116"/>
                    <a:pt x="199" y="6315"/>
                    <a:pt x="443" y="6315"/>
                  </a:cubicBezTo>
                  <a:lnTo>
                    <a:pt x="1166" y="6314"/>
                  </a:lnTo>
                  <a:cubicBezTo>
                    <a:pt x="1181" y="6316"/>
                    <a:pt x="1211" y="6334"/>
                    <a:pt x="1220" y="6342"/>
                  </a:cubicBezTo>
                  <a:lnTo>
                    <a:pt x="1747" y="7157"/>
                  </a:lnTo>
                  <a:cubicBezTo>
                    <a:pt x="1822" y="7273"/>
                    <a:pt x="1938" y="7340"/>
                    <a:pt x="2067" y="7340"/>
                  </a:cubicBezTo>
                  <a:cubicBezTo>
                    <a:pt x="2194" y="7340"/>
                    <a:pt x="2311" y="7273"/>
                    <a:pt x="2386" y="7157"/>
                  </a:cubicBezTo>
                  <a:lnTo>
                    <a:pt x="2912" y="6345"/>
                  </a:lnTo>
                  <a:cubicBezTo>
                    <a:pt x="2921" y="6333"/>
                    <a:pt x="2952" y="6316"/>
                    <a:pt x="2964" y="6314"/>
                  </a:cubicBezTo>
                  <a:lnTo>
                    <a:pt x="4004" y="6314"/>
                  </a:lnTo>
                  <a:lnTo>
                    <a:pt x="4004" y="6806"/>
                  </a:lnTo>
                  <a:lnTo>
                    <a:pt x="3338" y="6806"/>
                  </a:lnTo>
                  <a:cubicBezTo>
                    <a:pt x="2996" y="6806"/>
                    <a:pt x="2718" y="7084"/>
                    <a:pt x="2718" y="7426"/>
                  </a:cubicBezTo>
                  <a:lnTo>
                    <a:pt x="2718" y="7675"/>
                  </a:lnTo>
                  <a:cubicBezTo>
                    <a:pt x="2718" y="7763"/>
                    <a:pt x="2736" y="7846"/>
                    <a:pt x="2769" y="7922"/>
                  </a:cubicBezTo>
                  <a:cubicBezTo>
                    <a:pt x="2168" y="8294"/>
                    <a:pt x="1767" y="8958"/>
                    <a:pt x="1767" y="9715"/>
                  </a:cubicBezTo>
                  <a:lnTo>
                    <a:pt x="1767" y="9914"/>
                  </a:lnTo>
                  <a:cubicBezTo>
                    <a:pt x="1767" y="11077"/>
                    <a:pt x="2712" y="12023"/>
                    <a:pt x="3877" y="12023"/>
                  </a:cubicBezTo>
                  <a:lnTo>
                    <a:pt x="4088" y="12023"/>
                  </a:lnTo>
                  <a:cubicBezTo>
                    <a:pt x="4565" y="14813"/>
                    <a:pt x="7001" y="16944"/>
                    <a:pt x="9927" y="16944"/>
                  </a:cubicBezTo>
                  <a:lnTo>
                    <a:pt x="9989" y="16944"/>
                  </a:lnTo>
                  <a:cubicBezTo>
                    <a:pt x="12915" y="16944"/>
                    <a:pt x="15353" y="14813"/>
                    <a:pt x="15828" y="12023"/>
                  </a:cubicBezTo>
                  <a:lnTo>
                    <a:pt x="16040" y="12023"/>
                  </a:lnTo>
                  <a:cubicBezTo>
                    <a:pt x="17204" y="12023"/>
                    <a:pt x="18151" y="11077"/>
                    <a:pt x="18151" y="9914"/>
                  </a:cubicBezTo>
                  <a:lnTo>
                    <a:pt x="18151" y="9715"/>
                  </a:lnTo>
                  <a:cubicBezTo>
                    <a:pt x="18151" y="8958"/>
                    <a:pt x="17748" y="8294"/>
                    <a:pt x="17147" y="7922"/>
                  </a:cubicBezTo>
                  <a:cubicBezTo>
                    <a:pt x="17180" y="7846"/>
                    <a:pt x="17199" y="7763"/>
                    <a:pt x="17199" y="7675"/>
                  </a:cubicBezTo>
                  <a:lnTo>
                    <a:pt x="17199" y="7426"/>
                  </a:lnTo>
                  <a:cubicBezTo>
                    <a:pt x="17199" y="7084"/>
                    <a:pt x="16920" y="6806"/>
                    <a:pt x="16579" y="6806"/>
                  </a:cubicBezTo>
                  <a:lnTo>
                    <a:pt x="15912" y="6806"/>
                  </a:lnTo>
                  <a:lnTo>
                    <a:pt x="15912" y="3786"/>
                  </a:lnTo>
                  <a:cubicBezTo>
                    <a:pt x="15912" y="2083"/>
                    <a:pt x="14525" y="697"/>
                    <a:pt x="12820" y="697"/>
                  </a:cubicBezTo>
                  <a:cubicBezTo>
                    <a:pt x="12439" y="697"/>
                    <a:pt x="12074" y="766"/>
                    <a:pt x="11738" y="892"/>
                  </a:cubicBezTo>
                  <a:cubicBezTo>
                    <a:pt x="11407" y="358"/>
                    <a:pt x="10815" y="1"/>
                    <a:pt x="10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0"/>
            <p:cNvSpPr/>
            <p:nvPr/>
          </p:nvSpPr>
          <p:spPr>
            <a:xfrm>
              <a:off x="7886702" y="2595657"/>
              <a:ext cx="101891" cy="17678"/>
            </a:xfrm>
            <a:custGeom>
              <a:avLst/>
              <a:gdLst/>
              <a:ahLst/>
              <a:cxnLst/>
              <a:rect l="l" t="t" r="r" b="b"/>
              <a:pathLst>
                <a:path w="3072" h="533" extrusionOk="0">
                  <a:moveTo>
                    <a:pt x="267" y="0"/>
                  </a:moveTo>
                  <a:cubicBezTo>
                    <a:pt x="120" y="0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807" y="532"/>
                  </a:lnTo>
                  <a:cubicBezTo>
                    <a:pt x="2954" y="532"/>
                    <a:pt x="3072" y="413"/>
                    <a:pt x="3072" y="266"/>
                  </a:cubicBezTo>
                  <a:cubicBezTo>
                    <a:pt x="3072" y="120"/>
                    <a:pt x="2954" y="0"/>
                    <a:pt x="2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0"/>
            <p:cNvSpPr/>
            <p:nvPr/>
          </p:nvSpPr>
          <p:spPr>
            <a:xfrm>
              <a:off x="7886702" y="2622655"/>
              <a:ext cx="101891" cy="17645"/>
            </a:xfrm>
            <a:custGeom>
              <a:avLst/>
              <a:gdLst/>
              <a:ahLst/>
              <a:cxnLst/>
              <a:rect l="l" t="t" r="r" b="b"/>
              <a:pathLst>
                <a:path w="3072" h="532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2807" y="531"/>
                  </a:lnTo>
                  <a:cubicBezTo>
                    <a:pt x="2954" y="531"/>
                    <a:pt x="3072" y="413"/>
                    <a:pt x="3072" y="267"/>
                  </a:cubicBezTo>
                  <a:cubicBezTo>
                    <a:pt x="3072" y="120"/>
                    <a:pt x="2954" y="1"/>
                    <a:pt x="28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0"/>
            <p:cNvSpPr/>
            <p:nvPr/>
          </p:nvSpPr>
          <p:spPr>
            <a:xfrm>
              <a:off x="7919040" y="2649621"/>
              <a:ext cx="69552" cy="17678"/>
            </a:xfrm>
            <a:custGeom>
              <a:avLst/>
              <a:gdLst/>
              <a:ahLst/>
              <a:cxnLst/>
              <a:rect l="l" t="t" r="r" b="b"/>
              <a:pathLst>
                <a:path w="2097" h="533" extrusionOk="0">
                  <a:moveTo>
                    <a:pt x="266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1832" y="533"/>
                  </a:lnTo>
                  <a:cubicBezTo>
                    <a:pt x="1979" y="533"/>
                    <a:pt x="2097" y="414"/>
                    <a:pt x="2097" y="267"/>
                  </a:cubicBezTo>
                  <a:cubicBezTo>
                    <a:pt x="2097" y="120"/>
                    <a:pt x="1979" y="1"/>
                    <a:pt x="18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0"/>
            <p:cNvSpPr/>
            <p:nvPr/>
          </p:nvSpPr>
          <p:spPr>
            <a:xfrm>
              <a:off x="7664215" y="2622821"/>
              <a:ext cx="27595" cy="17645"/>
            </a:xfrm>
            <a:custGeom>
              <a:avLst/>
              <a:gdLst/>
              <a:ahLst/>
              <a:cxnLst/>
              <a:rect l="l" t="t" r="r" b="b"/>
              <a:pathLst>
                <a:path w="832" h="532" extrusionOk="0">
                  <a:moveTo>
                    <a:pt x="266" y="1"/>
                  </a:moveTo>
                  <a:cubicBezTo>
                    <a:pt x="119" y="1"/>
                    <a:pt x="0" y="120"/>
                    <a:pt x="0" y="266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566" y="532"/>
                  </a:lnTo>
                  <a:cubicBezTo>
                    <a:pt x="713" y="532"/>
                    <a:pt x="832" y="412"/>
                    <a:pt x="832" y="266"/>
                  </a:cubicBezTo>
                  <a:cubicBezTo>
                    <a:pt x="832" y="119"/>
                    <a:pt x="713" y="1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0"/>
            <p:cNvSpPr/>
            <p:nvPr/>
          </p:nvSpPr>
          <p:spPr>
            <a:xfrm>
              <a:off x="7587929" y="2622821"/>
              <a:ext cx="38740" cy="17645"/>
            </a:xfrm>
            <a:custGeom>
              <a:avLst/>
              <a:gdLst/>
              <a:ahLst/>
              <a:cxnLst/>
              <a:rect l="l" t="t" r="r" b="b"/>
              <a:pathLst>
                <a:path w="1168" h="532" extrusionOk="0">
                  <a:moveTo>
                    <a:pt x="266" y="1"/>
                  </a:moveTo>
                  <a:cubicBezTo>
                    <a:pt x="119" y="1"/>
                    <a:pt x="0" y="120"/>
                    <a:pt x="0" y="266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903" y="532"/>
                  </a:lnTo>
                  <a:cubicBezTo>
                    <a:pt x="1050" y="532"/>
                    <a:pt x="1168" y="412"/>
                    <a:pt x="1168" y="266"/>
                  </a:cubicBezTo>
                  <a:cubicBezTo>
                    <a:pt x="1168" y="119"/>
                    <a:pt x="1050" y="1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0"/>
            <p:cNvSpPr/>
            <p:nvPr/>
          </p:nvSpPr>
          <p:spPr>
            <a:xfrm>
              <a:off x="8017117" y="2504977"/>
              <a:ext cx="56318" cy="56318"/>
            </a:xfrm>
            <a:custGeom>
              <a:avLst/>
              <a:gdLst/>
              <a:ahLst/>
              <a:cxnLst/>
              <a:rect l="l" t="t" r="r" b="b"/>
              <a:pathLst>
                <a:path w="1698" h="1698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167" y="532"/>
                  </a:lnTo>
                  <a:lnTo>
                    <a:pt x="1167" y="1431"/>
                  </a:lnTo>
                  <a:cubicBezTo>
                    <a:pt x="1167" y="1578"/>
                    <a:pt x="1285" y="1697"/>
                    <a:pt x="1431" y="1697"/>
                  </a:cubicBezTo>
                  <a:cubicBezTo>
                    <a:pt x="1578" y="1697"/>
                    <a:pt x="1697" y="1578"/>
                    <a:pt x="1697" y="1431"/>
                  </a:cubicBezTo>
                  <a:lnTo>
                    <a:pt x="1697" y="444"/>
                  </a:lnTo>
                  <a:cubicBezTo>
                    <a:pt x="1697" y="199"/>
                    <a:pt x="1499" y="0"/>
                    <a:pt x="1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0"/>
            <p:cNvSpPr/>
            <p:nvPr/>
          </p:nvSpPr>
          <p:spPr>
            <a:xfrm>
              <a:off x="7729455" y="2748957"/>
              <a:ext cx="149818" cy="63250"/>
            </a:xfrm>
            <a:custGeom>
              <a:avLst/>
              <a:gdLst/>
              <a:ahLst/>
              <a:cxnLst/>
              <a:rect l="l" t="t" r="r" b="b"/>
              <a:pathLst>
                <a:path w="4517" h="1907" extrusionOk="0">
                  <a:moveTo>
                    <a:pt x="301" y="0"/>
                  </a:moveTo>
                  <a:cubicBezTo>
                    <a:pt x="270" y="0"/>
                    <a:pt x="240" y="5"/>
                    <a:pt x="210" y="16"/>
                  </a:cubicBezTo>
                  <a:cubicBezTo>
                    <a:pt x="72" y="67"/>
                    <a:pt x="0" y="218"/>
                    <a:pt x="51" y="357"/>
                  </a:cubicBezTo>
                  <a:cubicBezTo>
                    <a:pt x="385" y="1283"/>
                    <a:pt x="1273" y="1906"/>
                    <a:pt x="2259" y="1906"/>
                  </a:cubicBezTo>
                  <a:cubicBezTo>
                    <a:pt x="3245" y="1906"/>
                    <a:pt x="4132" y="1283"/>
                    <a:pt x="4468" y="357"/>
                  </a:cubicBezTo>
                  <a:cubicBezTo>
                    <a:pt x="4517" y="218"/>
                    <a:pt x="4446" y="67"/>
                    <a:pt x="4308" y="16"/>
                  </a:cubicBezTo>
                  <a:cubicBezTo>
                    <a:pt x="4278" y="5"/>
                    <a:pt x="4247" y="0"/>
                    <a:pt x="4217" y="0"/>
                  </a:cubicBezTo>
                  <a:cubicBezTo>
                    <a:pt x="4108" y="0"/>
                    <a:pt x="4006" y="68"/>
                    <a:pt x="3968" y="175"/>
                  </a:cubicBezTo>
                  <a:cubicBezTo>
                    <a:pt x="3708" y="893"/>
                    <a:pt x="3022" y="1375"/>
                    <a:pt x="2259" y="1375"/>
                  </a:cubicBezTo>
                  <a:cubicBezTo>
                    <a:pt x="1496" y="1375"/>
                    <a:pt x="809" y="893"/>
                    <a:pt x="551" y="175"/>
                  </a:cubicBezTo>
                  <a:cubicBezTo>
                    <a:pt x="511" y="68"/>
                    <a:pt x="409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0"/>
            <p:cNvSpPr/>
            <p:nvPr/>
          </p:nvSpPr>
          <p:spPr>
            <a:xfrm>
              <a:off x="7516254" y="2431611"/>
              <a:ext cx="78308" cy="17678"/>
            </a:xfrm>
            <a:custGeom>
              <a:avLst/>
              <a:gdLst/>
              <a:ahLst/>
              <a:cxnLst/>
              <a:rect l="l" t="t" r="r" b="b"/>
              <a:pathLst>
                <a:path w="2361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94" y="532"/>
                  </a:lnTo>
                  <a:cubicBezTo>
                    <a:pt x="2241" y="532"/>
                    <a:pt x="2360" y="413"/>
                    <a:pt x="2360" y="267"/>
                  </a:cubicBezTo>
                  <a:cubicBezTo>
                    <a:pt x="2360" y="120"/>
                    <a:pt x="2241" y="1"/>
                    <a:pt x="2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0"/>
            <p:cNvSpPr/>
            <p:nvPr/>
          </p:nvSpPr>
          <p:spPr>
            <a:xfrm>
              <a:off x="7516254" y="2460599"/>
              <a:ext cx="59867" cy="17678"/>
            </a:xfrm>
            <a:custGeom>
              <a:avLst/>
              <a:gdLst/>
              <a:ahLst/>
              <a:cxnLst/>
              <a:rect l="l" t="t" r="r" b="b"/>
              <a:pathLst>
                <a:path w="1805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539" y="532"/>
                  </a:lnTo>
                  <a:cubicBezTo>
                    <a:pt x="1686" y="532"/>
                    <a:pt x="1805" y="413"/>
                    <a:pt x="1805" y="266"/>
                  </a:cubicBezTo>
                  <a:cubicBezTo>
                    <a:pt x="1805" y="119"/>
                    <a:pt x="1686" y="0"/>
                    <a:pt x="1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0" name="Google Shape;1730;p50"/>
          <p:cNvGrpSpPr/>
          <p:nvPr/>
        </p:nvGrpSpPr>
        <p:grpSpPr>
          <a:xfrm>
            <a:off x="923900" y="1437125"/>
            <a:ext cx="76825" cy="76800"/>
            <a:chOff x="3104875" y="1099400"/>
            <a:chExt cx="76825" cy="76800"/>
          </a:xfrm>
        </p:grpSpPr>
        <p:sp>
          <p:nvSpPr>
            <p:cNvPr id="1731" name="Google Shape;1731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3" name="Google Shape;1733;p50"/>
          <p:cNvGrpSpPr/>
          <p:nvPr/>
        </p:nvGrpSpPr>
        <p:grpSpPr>
          <a:xfrm>
            <a:off x="5755375" y="3132149"/>
            <a:ext cx="76825" cy="76800"/>
            <a:chOff x="3104875" y="1099400"/>
            <a:chExt cx="76825" cy="76800"/>
          </a:xfrm>
        </p:grpSpPr>
        <p:sp>
          <p:nvSpPr>
            <p:cNvPr id="1734" name="Google Shape;1734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6" name="Google Shape;1736;p50"/>
          <p:cNvGrpSpPr/>
          <p:nvPr/>
        </p:nvGrpSpPr>
        <p:grpSpPr>
          <a:xfrm>
            <a:off x="7846000" y="1214600"/>
            <a:ext cx="76825" cy="76800"/>
            <a:chOff x="3104875" y="1099400"/>
            <a:chExt cx="76825" cy="76800"/>
          </a:xfrm>
        </p:grpSpPr>
        <p:sp>
          <p:nvSpPr>
            <p:cNvPr id="1737" name="Google Shape;1737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39" name="Google Shape;1739;p50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3282827">
            <a:off x="503887" y="462313"/>
            <a:ext cx="652202" cy="6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0" name="Google Shape;1740;p50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5800073">
            <a:off x="5628337" y="1671987"/>
            <a:ext cx="652200" cy="61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7" name="Google Shape;1937;p56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3501887" y="2687300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8" name="Google Shape;1938;p56"/>
          <p:cNvSpPr txBox="1">
            <a:spLocks noGrp="1"/>
          </p:cNvSpPr>
          <p:nvPr>
            <p:ph type="title"/>
          </p:nvPr>
        </p:nvSpPr>
        <p:spPr>
          <a:xfrm>
            <a:off x="5160600" y="1937975"/>
            <a:ext cx="31575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SNEAK PEEK</a:t>
            </a:r>
            <a:endParaRPr dirty="0"/>
          </a:p>
        </p:txBody>
      </p:sp>
      <p:sp>
        <p:nvSpPr>
          <p:cNvPr id="1939" name="Google Shape;1939;p56"/>
          <p:cNvSpPr txBox="1">
            <a:spLocks noGrp="1"/>
          </p:cNvSpPr>
          <p:nvPr>
            <p:ph type="subTitle" idx="1"/>
          </p:nvPr>
        </p:nvSpPr>
        <p:spPr>
          <a:xfrm>
            <a:off x="5240901" y="2571750"/>
            <a:ext cx="3157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No worries if you’re trying to cheat, we got your back(Of Course</a:t>
            </a:r>
            <a:r>
              <a:rPr lang="en-IN" dirty="0">
                <a:latin typeface="Segoe UI Emoji" panose="020B0502040204020203" pitchFamily="34" charset="0"/>
                <a:ea typeface="Segoe UI Emoji" panose="020B0502040204020203" pitchFamily="34" charset="0"/>
              </a:rPr>
              <a:t> </a:t>
            </a:r>
            <a:endParaRPr dirty="0"/>
          </a:p>
        </p:txBody>
      </p:sp>
      <p:grpSp>
        <p:nvGrpSpPr>
          <p:cNvPr id="1940" name="Google Shape;1940;p56"/>
          <p:cNvGrpSpPr/>
          <p:nvPr/>
        </p:nvGrpSpPr>
        <p:grpSpPr>
          <a:xfrm>
            <a:off x="1045098" y="1228394"/>
            <a:ext cx="3504879" cy="3044204"/>
            <a:chOff x="5132202" y="929275"/>
            <a:chExt cx="3246461" cy="2819752"/>
          </a:xfrm>
        </p:grpSpPr>
        <p:grpSp>
          <p:nvGrpSpPr>
            <p:cNvPr id="1941" name="Google Shape;1941;p56"/>
            <p:cNvGrpSpPr/>
            <p:nvPr/>
          </p:nvGrpSpPr>
          <p:grpSpPr>
            <a:xfrm>
              <a:off x="5132202" y="929275"/>
              <a:ext cx="3246461" cy="2819752"/>
              <a:chOff x="5132202" y="929275"/>
              <a:chExt cx="3246461" cy="2819752"/>
            </a:xfrm>
          </p:grpSpPr>
          <p:sp>
            <p:nvSpPr>
              <p:cNvPr id="1942" name="Google Shape;1942;p56"/>
              <p:cNvSpPr/>
              <p:nvPr/>
            </p:nvSpPr>
            <p:spPr>
              <a:xfrm>
                <a:off x="5132202" y="929275"/>
                <a:ext cx="3246461" cy="2819752"/>
              </a:xfrm>
              <a:custGeom>
                <a:avLst/>
                <a:gdLst/>
                <a:ahLst/>
                <a:cxnLst/>
                <a:rect l="l" t="t" r="r" b="b"/>
                <a:pathLst>
                  <a:path w="168254" h="146139" extrusionOk="0">
                    <a:moveTo>
                      <a:pt x="4437" y="1"/>
                    </a:moveTo>
                    <a:cubicBezTo>
                      <a:pt x="2002" y="1"/>
                      <a:pt x="0" y="1969"/>
                      <a:pt x="0" y="4437"/>
                    </a:cubicBezTo>
                    <a:lnTo>
                      <a:pt x="0" y="141702"/>
                    </a:lnTo>
                    <a:cubicBezTo>
                      <a:pt x="0" y="144137"/>
                      <a:pt x="2002" y="146139"/>
                      <a:pt x="4437" y="146139"/>
                    </a:cubicBezTo>
                    <a:lnTo>
                      <a:pt x="163817" y="146139"/>
                    </a:lnTo>
                    <a:cubicBezTo>
                      <a:pt x="166252" y="146139"/>
                      <a:pt x="168254" y="144137"/>
                      <a:pt x="168254" y="141702"/>
                    </a:cubicBezTo>
                    <a:lnTo>
                      <a:pt x="168254" y="4437"/>
                    </a:lnTo>
                    <a:cubicBezTo>
                      <a:pt x="168254" y="1969"/>
                      <a:pt x="166252" y="1"/>
                      <a:pt x="163817" y="1"/>
                    </a:cubicBezTo>
                    <a:close/>
                  </a:path>
                </a:pathLst>
              </a:custGeom>
              <a:solidFill>
                <a:srgbClr val="733C9B">
                  <a:alpha val="3302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56"/>
              <p:cNvSpPr/>
              <p:nvPr/>
            </p:nvSpPr>
            <p:spPr>
              <a:xfrm>
                <a:off x="5302009" y="1059945"/>
                <a:ext cx="177649" cy="177649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9207" extrusionOk="0">
                    <a:moveTo>
                      <a:pt x="4603" y="0"/>
                    </a:moveTo>
                    <a:cubicBezTo>
                      <a:pt x="2035" y="0"/>
                      <a:pt x="0" y="2069"/>
                      <a:pt x="0" y="4604"/>
                    </a:cubicBezTo>
                    <a:cubicBezTo>
                      <a:pt x="0" y="7139"/>
                      <a:pt x="2035" y="9207"/>
                      <a:pt x="4603" y="9207"/>
                    </a:cubicBezTo>
                    <a:cubicBezTo>
                      <a:pt x="7139" y="9207"/>
                      <a:pt x="9207" y="7139"/>
                      <a:pt x="9207" y="4604"/>
                    </a:cubicBezTo>
                    <a:cubicBezTo>
                      <a:pt x="9207" y="2069"/>
                      <a:pt x="7139" y="0"/>
                      <a:pt x="46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56"/>
              <p:cNvSpPr/>
              <p:nvPr/>
            </p:nvSpPr>
            <p:spPr>
              <a:xfrm>
                <a:off x="5369582" y="1106294"/>
                <a:ext cx="39285" cy="39265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2035" extrusionOk="0">
                    <a:moveTo>
                      <a:pt x="1035" y="0"/>
                    </a:moveTo>
                    <a:cubicBezTo>
                      <a:pt x="468" y="0"/>
                      <a:pt x="1" y="467"/>
                      <a:pt x="1" y="1034"/>
                    </a:cubicBezTo>
                    <a:cubicBezTo>
                      <a:pt x="1" y="1601"/>
                      <a:pt x="468" y="2035"/>
                      <a:pt x="1035" y="2035"/>
                    </a:cubicBezTo>
                    <a:cubicBezTo>
                      <a:pt x="1602" y="2035"/>
                      <a:pt x="2035" y="1601"/>
                      <a:pt x="2035" y="1034"/>
                    </a:cubicBezTo>
                    <a:cubicBezTo>
                      <a:pt x="2035" y="467"/>
                      <a:pt x="1602" y="0"/>
                      <a:pt x="10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56"/>
              <p:cNvSpPr/>
              <p:nvPr/>
            </p:nvSpPr>
            <p:spPr>
              <a:xfrm>
                <a:off x="5356711" y="1148764"/>
                <a:ext cx="68246" cy="39921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2069" extrusionOk="0">
                    <a:moveTo>
                      <a:pt x="1768" y="1"/>
                    </a:moveTo>
                    <a:cubicBezTo>
                      <a:pt x="768" y="1"/>
                      <a:pt x="0" y="801"/>
                      <a:pt x="0" y="1802"/>
                    </a:cubicBezTo>
                    <a:lnTo>
                      <a:pt x="0" y="2069"/>
                    </a:lnTo>
                    <a:lnTo>
                      <a:pt x="3536" y="2069"/>
                    </a:lnTo>
                    <a:lnTo>
                      <a:pt x="3536" y="1802"/>
                    </a:lnTo>
                    <a:cubicBezTo>
                      <a:pt x="3536" y="801"/>
                      <a:pt x="2736" y="1"/>
                      <a:pt x="17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56"/>
              <p:cNvSpPr/>
              <p:nvPr/>
            </p:nvSpPr>
            <p:spPr>
              <a:xfrm>
                <a:off x="5597442" y="1105638"/>
                <a:ext cx="724083" cy="86268"/>
              </a:xfrm>
              <a:custGeom>
                <a:avLst/>
                <a:gdLst/>
                <a:ahLst/>
                <a:cxnLst/>
                <a:rect l="l" t="t" r="r" b="b"/>
                <a:pathLst>
                  <a:path w="37527" h="4471" extrusionOk="0">
                    <a:moveTo>
                      <a:pt x="2235" y="1"/>
                    </a:moveTo>
                    <a:cubicBezTo>
                      <a:pt x="1001" y="1"/>
                      <a:pt x="0" y="1001"/>
                      <a:pt x="0" y="2236"/>
                    </a:cubicBezTo>
                    <a:cubicBezTo>
                      <a:pt x="0" y="3470"/>
                      <a:pt x="1001" y="4471"/>
                      <a:pt x="2235" y="4471"/>
                    </a:cubicBezTo>
                    <a:lnTo>
                      <a:pt x="35292" y="4471"/>
                    </a:lnTo>
                    <a:cubicBezTo>
                      <a:pt x="36526" y="4471"/>
                      <a:pt x="37527" y="3470"/>
                      <a:pt x="37527" y="2236"/>
                    </a:cubicBezTo>
                    <a:cubicBezTo>
                      <a:pt x="37527" y="1001"/>
                      <a:pt x="36526" y="1"/>
                      <a:pt x="352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56"/>
              <p:cNvSpPr/>
              <p:nvPr/>
            </p:nvSpPr>
            <p:spPr>
              <a:xfrm>
                <a:off x="5347466" y="3275383"/>
                <a:ext cx="97845" cy="106219"/>
              </a:xfrm>
              <a:custGeom>
                <a:avLst/>
                <a:gdLst/>
                <a:ahLst/>
                <a:cxnLst/>
                <a:rect l="l" t="t" r="r" b="b"/>
                <a:pathLst>
                  <a:path w="5071" h="5505" extrusionOk="0">
                    <a:moveTo>
                      <a:pt x="2169" y="1"/>
                    </a:moveTo>
                    <a:cubicBezTo>
                      <a:pt x="1969" y="1"/>
                      <a:pt x="1835" y="134"/>
                      <a:pt x="1802" y="334"/>
                    </a:cubicBezTo>
                    <a:cubicBezTo>
                      <a:pt x="1769" y="735"/>
                      <a:pt x="1669" y="1135"/>
                      <a:pt x="1502" y="1535"/>
                    </a:cubicBezTo>
                    <a:cubicBezTo>
                      <a:pt x="1402" y="1735"/>
                      <a:pt x="1202" y="1902"/>
                      <a:pt x="968" y="1902"/>
                    </a:cubicBezTo>
                    <a:lnTo>
                      <a:pt x="568" y="1902"/>
                    </a:lnTo>
                    <a:cubicBezTo>
                      <a:pt x="234" y="1902"/>
                      <a:pt x="1" y="2136"/>
                      <a:pt x="1" y="2436"/>
                    </a:cubicBezTo>
                    <a:lnTo>
                      <a:pt x="1" y="5038"/>
                    </a:lnTo>
                    <a:cubicBezTo>
                      <a:pt x="1" y="5305"/>
                      <a:pt x="201" y="5505"/>
                      <a:pt x="468" y="5505"/>
                    </a:cubicBezTo>
                    <a:lnTo>
                      <a:pt x="3770" y="5505"/>
                    </a:lnTo>
                    <a:cubicBezTo>
                      <a:pt x="3970" y="5505"/>
                      <a:pt x="4170" y="5338"/>
                      <a:pt x="4170" y="5105"/>
                    </a:cubicBezTo>
                    <a:cubicBezTo>
                      <a:pt x="4170" y="4938"/>
                      <a:pt x="4070" y="4804"/>
                      <a:pt x="3903" y="4738"/>
                    </a:cubicBezTo>
                    <a:cubicBezTo>
                      <a:pt x="3903" y="4738"/>
                      <a:pt x="3903" y="4704"/>
                      <a:pt x="3903" y="4704"/>
                    </a:cubicBezTo>
                    <a:lnTo>
                      <a:pt x="4037" y="4704"/>
                    </a:lnTo>
                    <a:cubicBezTo>
                      <a:pt x="4304" y="4704"/>
                      <a:pt x="4504" y="4504"/>
                      <a:pt x="4504" y="4237"/>
                    </a:cubicBezTo>
                    <a:cubicBezTo>
                      <a:pt x="4504" y="4037"/>
                      <a:pt x="4370" y="3870"/>
                      <a:pt x="4204" y="3804"/>
                    </a:cubicBezTo>
                    <a:cubicBezTo>
                      <a:pt x="4204" y="3804"/>
                      <a:pt x="4204" y="3804"/>
                      <a:pt x="4204" y="3770"/>
                    </a:cubicBezTo>
                    <a:lnTo>
                      <a:pt x="4337" y="3770"/>
                    </a:lnTo>
                    <a:cubicBezTo>
                      <a:pt x="4604" y="3770"/>
                      <a:pt x="4804" y="3570"/>
                      <a:pt x="4804" y="3303"/>
                    </a:cubicBezTo>
                    <a:cubicBezTo>
                      <a:pt x="4804" y="3103"/>
                      <a:pt x="4704" y="2936"/>
                      <a:pt x="4504" y="2870"/>
                    </a:cubicBezTo>
                    <a:cubicBezTo>
                      <a:pt x="4504" y="2870"/>
                      <a:pt x="4504" y="2836"/>
                      <a:pt x="4504" y="2836"/>
                    </a:cubicBezTo>
                    <a:lnTo>
                      <a:pt x="4571" y="2836"/>
                    </a:lnTo>
                    <a:cubicBezTo>
                      <a:pt x="4837" y="2836"/>
                      <a:pt x="5071" y="2603"/>
                      <a:pt x="5038" y="2336"/>
                    </a:cubicBezTo>
                    <a:cubicBezTo>
                      <a:pt x="5038" y="2069"/>
                      <a:pt x="4837" y="1902"/>
                      <a:pt x="4571" y="1902"/>
                    </a:cubicBezTo>
                    <a:lnTo>
                      <a:pt x="3136" y="1902"/>
                    </a:lnTo>
                    <a:cubicBezTo>
                      <a:pt x="2969" y="1902"/>
                      <a:pt x="2869" y="1769"/>
                      <a:pt x="2869" y="1602"/>
                    </a:cubicBezTo>
                    <a:lnTo>
                      <a:pt x="2903" y="1302"/>
                    </a:lnTo>
                    <a:cubicBezTo>
                      <a:pt x="2936" y="1002"/>
                      <a:pt x="2969" y="635"/>
                      <a:pt x="2803" y="368"/>
                    </a:cubicBezTo>
                    <a:cubicBezTo>
                      <a:pt x="2669" y="168"/>
                      <a:pt x="2436" y="1"/>
                      <a:pt x="21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56"/>
              <p:cNvSpPr/>
              <p:nvPr/>
            </p:nvSpPr>
            <p:spPr>
              <a:xfrm>
                <a:off x="5308856" y="3312083"/>
                <a:ext cx="34770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3603" extrusionOk="0">
                    <a:moveTo>
                      <a:pt x="401" y="0"/>
                    </a:moveTo>
                    <a:cubicBezTo>
                      <a:pt x="167" y="0"/>
                      <a:pt x="0" y="200"/>
                      <a:pt x="0" y="434"/>
                    </a:cubicBezTo>
                    <a:lnTo>
                      <a:pt x="0" y="3203"/>
                    </a:lnTo>
                    <a:cubicBezTo>
                      <a:pt x="0" y="3436"/>
                      <a:pt x="167" y="3603"/>
                      <a:pt x="401" y="3603"/>
                    </a:cubicBezTo>
                    <a:lnTo>
                      <a:pt x="1401" y="3603"/>
                    </a:lnTo>
                    <a:cubicBezTo>
                      <a:pt x="1635" y="3603"/>
                      <a:pt x="1802" y="3436"/>
                      <a:pt x="1802" y="3203"/>
                    </a:cubicBezTo>
                    <a:lnTo>
                      <a:pt x="1802" y="434"/>
                    </a:lnTo>
                    <a:cubicBezTo>
                      <a:pt x="1802" y="200"/>
                      <a:pt x="1601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56"/>
              <p:cNvSpPr/>
              <p:nvPr/>
            </p:nvSpPr>
            <p:spPr>
              <a:xfrm>
                <a:off x="5536061" y="3312083"/>
                <a:ext cx="97845" cy="106219"/>
              </a:xfrm>
              <a:custGeom>
                <a:avLst/>
                <a:gdLst/>
                <a:ahLst/>
                <a:cxnLst/>
                <a:rect l="l" t="t" r="r" b="b"/>
                <a:pathLst>
                  <a:path w="5071" h="5505" extrusionOk="0">
                    <a:moveTo>
                      <a:pt x="1301" y="0"/>
                    </a:moveTo>
                    <a:cubicBezTo>
                      <a:pt x="1068" y="0"/>
                      <a:pt x="901" y="200"/>
                      <a:pt x="901" y="401"/>
                    </a:cubicBezTo>
                    <a:cubicBezTo>
                      <a:pt x="901" y="567"/>
                      <a:pt x="1001" y="734"/>
                      <a:pt x="1134" y="801"/>
                    </a:cubicBezTo>
                    <a:cubicBezTo>
                      <a:pt x="1134" y="801"/>
                      <a:pt x="1168" y="801"/>
                      <a:pt x="1168" y="834"/>
                    </a:cubicBezTo>
                    <a:lnTo>
                      <a:pt x="1001" y="834"/>
                    </a:lnTo>
                    <a:cubicBezTo>
                      <a:pt x="768" y="834"/>
                      <a:pt x="534" y="1034"/>
                      <a:pt x="534" y="1301"/>
                    </a:cubicBezTo>
                    <a:cubicBezTo>
                      <a:pt x="534" y="1501"/>
                      <a:pt x="667" y="1668"/>
                      <a:pt x="834" y="1735"/>
                    </a:cubicBezTo>
                    <a:cubicBezTo>
                      <a:pt x="834" y="1735"/>
                      <a:pt x="834" y="1768"/>
                      <a:pt x="834" y="1768"/>
                    </a:cubicBezTo>
                    <a:lnTo>
                      <a:pt x="701" y="1768"/>
                    </a:lnTo>
                    <a:cubicBezTo>
                      <a:pt x="434" y="1768"/>
                      <a:pt x="234" y="1968"/>
                      <a:pt x="234" y="2235"/>
                    </a:cubicBezTo>
                    <a:cubicBezTo>
                      <a:pt x="234" y="2435"/>
                      <a:pt x="367" y="2602"/>
                      <a:pt x="534" y="2669"/>
                    </a:cubicBezTo>
                    <a:cubicBezTo>
                      <a:pt x="534" y="2702"/>
                      <a:pt x="534" y="2702"/>
                      <a:pt x="534" y="2702"/>
                    </a:cubicBezTo>
                    <a:lnTo>
                      <a:pt x="467" y="2702"/>
                    </a:lnTo>
                    <a:cubicBezTo>
                      <a:pt x="200" y="2702"/>
                      <a:pt x="0" y="2936"/>
                      <a:pt x="0" y="3203"/>
                    </a:cubicBezTo>
                    <a:cubicBezTo>
                      <a:pt x="0" y="3436"/>
                      <a:pt x="234" y="3636"/>
                      <a:pt x="467" y="3636"/>
                    </a:cubicBezTo>
                    <a:lnTo>
                      <a:pt x="1935" y="3636"/>
                    </a:lnTo>
                    <a:cubicBezTo>
                      <a:pt x="2068" y="3636"/>
                      <a:pt x="2202" y="3770"/>
                      <a:pt x="2169" y="3903"/>
                    </a:cubicBezTo>
                    <a:lnTo>
                      <a:pt x="2135" y="4237"/>
                    </a:lnTo>
                    <a:cubicBezTo>
                      <a:pt x="2102" y="4503"/>
                      <a:pt x="2068" y="4870"/>
                      <a:pt x="2235" y="5137"/>
                    </a:cubicBezTo>
                    <a:cubicBezTo>
                      <a:pt x="2369" y="5371"/>
                      <a:pt x="2636" y="5504"/>
                      <a:pt x="2902" y="5504"/>
                    </a:cubicBezTo>
                    <a:cubicBezTo>
                      <a:pt x="3069" y="5504"/>
                      <a:pt x="3236" y="5371"/>
                      <a:pt x="3236" y="5204"/>
                    </a:cubicBezTo>
                    <a:cubicBezTo>
                      <a:pt x="3269" y="4770"/>
                      <a:pt x="3369" y="4370"/>
                      <a:pt x="3536" y="4003"/>
                    </a:cubicBezTo>
                    <a:cubicBezTo>
                      <a:pt x="3636" y="3770"/>
                      <a:pt x="3870" y="3636"/>
                      <a:pt x="4103" y="3636"/>
                    </a:cubicBezTo>
                    <a:lnTo>
                      <a:pt x="4504" y="3636"/>
                    </a:lnTo>
                    <a:cubicBezTo>
                      <a:pt x="4804" y="3636"/>
                      <a:pt x="5071" y="3369"/>
                      <a:pt x="5071" y="3069"/>
                    </a:cubicBezTo>
                    <a:lnTo>
                      <a:pt x="5071" y="467"/>
                    </a:lnTo>
                    <a:cubicBezTo>
                      <a:pt x="5071" y="200"/>
                      <a:pt x="4837" y="0"/>
                      <a:pt x="46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56"/>
              <p:cNvSpPr/>
              <p:nvPr/>
            </p:nvSpPr>
            <p:spPr>
              <a:xfrm>
                <a:off x="5637111" y="3312083"/>
                <a:ext cx="3542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1836" h="3603" extrusionOk="0">
                    <a:moveTo>
                      <a:pt x="434" y="0"/>
                    </a:moveTo>
                    <a:cubicBezTo>
                      <a:pt x="201" y="0"/>
                      <a:pt x="0" y="200"/>
                      <a:pt x="0" y="434"/>
                    </a:cubicBezTo>
                    <a:lnTo>
                      <a:pt x="0" y="3203"/>
                    </a:lnTo>
                    <a:cubicBezTo>
                      <a:pt x="0" y="3436"/>
                      <a:pt x="201" y="3603"/>
                      <a:pt x="434" y="3603"/>
                    </a:cubicBezTo>
                    <a:lnTo>
                      <a:pt x="1401" y="3603"/>
                    </a:lnTo>
                    <a:cubicBezTo>
                      <a:pt x="1635" y="3603"/>
                      <a:pt x="1835" y="3436"/>
                      <a:pt x="1835" y="3203"/>
                    </a:cubicBezTo>
                    <a:lnTo>
                      <a:pt x="1835" y="434"/>
                    </a:lnTo>
                    <a:cubicBezTo>
                      <a:pt x="1835" y="200"/>
                      <a:pt x="1635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56"/>
              <p:cNvSpPr/>
              <p:nvPr/>
            </p:nvSpPr>
            <p:spPr>
              <a:xfrm>
                <a:off x="5768417" y="3306410"/>
                <a:ext cx="127443" cy="75193"/>
              </a:xfrm>
              <a:custGeom>
                <a:avLst/>
                <a:gdLst/>
                <a:ahLst/>
                <a:cxnLst/>
                <a:rect l="l" t="t" r="r" b="b"/>
                <a:pathLst>
                  <a:path w="6605" h="3897" extrusionOk="0">
                    <a:moveTo>
                      <a:pt x="3697" y="0"/>
                    </a:moveTo>
                    <a:cubicBezTo>
                      <a:pt x="3490" y="0"/>
                      <a:pt x="3303" y="169"/>
                      <a:pt x="3303" y="394"/>
                    </a:cubicBezTo>
                    <a:lnTo>
                      <a:pt x="3303" y="1128"/>
                    </a:lnTo>
                    <a:cubicBezTo>
                      <a:pt x="2035" y="1195"/>
                      <a:pt x="0" y="1662"/>
                      <a:pt x="0" y="3897"/>
                    </a:cubicBezTo>
                    <a:cubicBezTo>
                      <a:pt x="0" y="3897"/>
                      <a:pt x="801" y="2796"/>
                      <a:pt x="3303" y="2563"/>
                    </a:cubicBezTo>
                    <a:lnTo>
                      <a:pt x="3303" y="3230"/>
                    </a:lnTo>
                    <a:cubicBezTo>
                      <a:pt x="3303" y="3458"/>
                      <a:pt x="3496" y="3610"/>
                      <a:pt x="3707" y="3610"/>
                    </a:cubicBezTo>
                    <a:cubicBezTo>
                      <a:pt x="3772" y="3610"/>
                      <a:pt x="3840" y="3595"/>
                      <a:pt x="3903" y="3563"/>
                    </a:cubicBezTo>
                    <a:lnTo>
                      <a:pt x="6338" y="2162"/>
                    </a:lnTo>
                    <a:cubicBezTo>
                      <a:pt x="6605" y="1995"/>
                      <a:pt x="6605" y="1629"/>
                      <a:pt x="6338" y="1462"/>
                    </a:cubicBezTo>
                    <a:lnTo>
                      <a:pt x="3903" y="61"/>
                    </a:lnTo>
                    <a:cubicBezTo>
                      <a:pt x="3836" y="19"/>
                      <a:pt x="3765" y="0"/>
                      <a:pt x="3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56"/>
              <p:cNvSpPr/>
              <p:nvPr/>
            </p:nvSpPr>
            <p:spPr>
              <a:xfrm>
                <a:off x="6005926" y="3312083"/>
                <a:ext cx="105563" cy="8374"/>
              </a:xfrm>
              <a:custGeom>
                <a:avLst/>
                <a:gdLst/>
                <a:ahLst/>
                <a:cxnLst/>
                <a:rect l="l" t="t" r="r" b="b"/>
                <a:pathLst>
                  <a:path w="5471" h="434" extrusionOk="0">
                    <a:moveTo>
                      <a:pt x="0" y="0"/>
                    </a:moveTo>
                    <a:lnTo>
                      <a:pt x="0" y="434"/>
                    </a:lnTo>
                    <a:lnTo>
                      <a:pt x="5471" y="434"/>
                    </a:lnTo>
                    <a:lnTo>
                      <a:pt x="54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56"/>
              <p:cNvSpPr/>
              <p:nvPr/>
            </p:nvSpPr>
            <p:spPr>
              <a:xfrm>
                <a:off x="6005926" y="3324953"/>
                <a:ext cx="105563" cy="7737"/>
              </a:xfrm>
              <a:custGeom>
                <a:avLst/>
                <a:gdLst/>
                <a:ahLst/>
                <a:cxnLst/>
                <a:rect l="l" t="t" r="r" b="b"/>
                <a:pathLst>
                  <a:path w="5471" h="401" extrusionOk="0">
                    <a:moveTo>
                      <a:pt x="0" y="0"/>
                    </a:moveTo>
                    <a:lnTo>
                      <a:pt x="0" y="401"/>
                    </a:lnTo>
                    <a:lnTo>
                      <a:pt x="5471" y="401"/>
                    </a:lnTo>
                    <a:lnTo>
                      <a:pt x="54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56"/>
              <p:cNvSpPr/>
              <p:nvPr/>
            </p:nvSpPr>
            <p:spPr>
              <a:xfrm>
                <a:off x="6005926" y="3337187"/>
                <a:ext cx="32840" cy="8374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434" extrusionOk="0">
                    <a:moveTo>
                      <a:pt x="0" y="0"/>
                    </a:moveTo>
                    <a:lnTo>
                      <a:pt x="0" y="434"/>
                    </a:lnTo>
                    <a:lnTo>
                      <a:pt x="1701" y="434"/>
                    </a:lnTo>
                    <a:lnTo>
                      <a:pt x="17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56"/>
              <p:cNvSpPr/>
              <p:nvPr/>
            </p:nvSpPr>
            <p:spPr>
              <a:xfrm>
                <a:off x="6005926" y="3349401"/>
                <a:ext cx="32840" cy="8393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435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701" y="435"/>
                    </a:lnTo>
                    <a:lnTo>
                      <a:pt x="17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56"/>
              <p:cNvSpPr/>
              <p:nvPr/>
            </p:nvSpPr>
            <p:spPr>
              <a:xfrm>
                <a:off x="6005926" y="3362291"/>
                <a:ext cx="32840" cy="7737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401" extrusionOk="0">
                    <a:moveTo>
                      <a:pt x="0" y="0"/>
                    </a:moveTo>
                    <a:lnTo>
                      <a:pt x="0" y="400"/>
                    </a:lnTo>
                    <a:lnTo>
                      <a:pt x="1701" y="400"/>
                    </a:lnTo>
                    <a:lnTo>
                      <a:pt x="17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56"/>
              <p:cNvSpPr/>
              <p:nvPr/>
            </p:nvSpPr>
            <p:spPr>
              <a:xfrm>
                <a:off x="6005926" y="3374505"/>
                <a:ext cx="32840" cy="8393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435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701" y="435"/>
                    </a:lnTo>
                    <a:lnTo>
                      <a:pt x="17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56"/>
              <p:cNvSpPr/>
              <p:nvPr/>
            </p:nvSpPr>
            <p:spPr>
              <a:xfrm>
                <a:off x="6058043" y="3337187"/>
                <a:ext cx="44436" cy="44417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2302" extrusionOk="0">
                    <a:moveTo>
                      <a:pt x="1002" y="0"/>
                    </a:moveTo>
                    <a:cubicBezTo>
                      <a:pt x="868" y="0"/>
                      <a:pt x="768" y="100"/>
                      <a:pt x="768" y="234"/>
                    </a:cubicBezTo>
                    <a:lnTo>
                      <a:pt x="768" y="534"/>
                    </a:lnTo>
                    <a:cubicBezTo>
                      <a:pt x="768" y="667"/>
                      <a:pt x="668" y="767"/>
                      <a:pt x="535" y="767"/>
                    </a:cubicBezTo>
                    <a:lnTo>
                      <a:pt x="234" y="767"/>
                    </a:lnTo>
                    <a:cubicBezTo>
                      <a:pt x="101" y="767"/>
                      <a:pt x="1" y="867"/>
                      <a:pt x="1" y="1001"/>
                    </a:cubicBezTo>
                    <a:lnTo>
                      <a:pt x="1" y="1301"/>
                    </a:lnTo>
                    <a:cubicBezTo>
                      <a:pt x="1" y="1435"/>
                      <a:pt x="101" y="1535"/>
                      <a:pt x="234" y="1535"/>
                    </a:cubicBezTo>
                    <a:lnTo>
                      <a:pt x="535" y="1535"/>
                    </a:lnTo>
                    <a:cubicBezTo>
                      <a:pt x="668" y="1535"/>
                      <a:pt x="768" y="1668"/>
                      <a:pt x="768" y="1801"/>
                    </a:cubicBezTo>
                    <a:lnTo>
                      <a:pt x="768" y="2068"/>
                    </a:lnTo>
                    <a:cubicBezTo>
                      <a:pt x="768" y="2202"/>
                      <a:pt x="868" y="2302"/>
                      <a:pt x="1002" y="2302"/>
                    </a:cubicBezTo>
                    <a:lnTo>
                      <a:pt x="1302" y="2302"/>
                    </a:lnTo>
                    <a:cubicBezTo>
                      <a:pt x="1435" y="2302"/>
                      <a:pt x="1535" y="2202"/>
                      <a:pt x="1535" y="2068"/>
                    </a:cubicBezTo>
                    <a:lnTo>
                      <a:pt x="1535" y="1801"/>
                    </a:lnTo>
                    <a:cubicBezTo>
                      <a:pt x="1535" y="1668"/>
                      <a:pt x="1635" y="1535"/>
                      <a:pt x="1802" y="1535"/>
                    </a:cubicBezTo>
                    <a:lnTo>
                      <a:pt x="2069" y="1535"/>
                    </a:lnTo>
                    <a:cubicBezTo>
                      <a:pt x="2203" y="1535"/>
                      <a:pt x="2303" y="1435"/>
                      <a:pt x="2303" y="1301"/>
                    </a:cubicBezTo>
                    <a:lnTo>
                      <a:pt x="2303" y="1001"/>
                    </a:lnTo>
                    <a:cubicBezTo>
                      <a:pt x="2303" y="867"/>
                      <a:pt x="2203" y="767"/>
                      <a:pt x="2069" y="767"/>
                    </a:cubicBezTo>
                    <a:lnTo>
                      <a:pt x="1802" y="767"/>
                    </a:lnTo>
                    <a:cubicBezTo>
                      <a:pt x="1669" y="767"/>
                      <a:pt x="1535" y="667"/>
                      <a:pt x="1535" y="534"/>
                    </a:cubicBezTo>
                    <a:lnTo>
                      <a:pt x="1535" y="234"/>
                    </a:lnTo>
                    <a:cubicBezTo>
                      <a:pt x="1535" y="100"/>
                      <a:pt x="1435" y="0"/>
                      <a:pt x="1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56"/>
              <p:cNvSpPr/>
              <p:nvPr/>
            </p:nvSpPr>
            <p:spPr>
              <a:xfrm>
                <a:off x="6244708" y="3339753"/>
                <a:ext cx="16111" cy="1611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34" y="1"/>
                    </a:moveTo>
                    <a:cubicBezTo>
                      <a:pt x="201" y="1"/>
                      <a:pt x="1" y="167"/>
                      <a:pt x="1" y="401"/>
                    </a:cubicBezTo>
                    <a:cubicBezTo>
                      <a:pt x="1" y="634"/>
                      <a:pt x="201" y="835"/>
                      <a:pt x="434" y="835"/>
                    </a:cubicBezTo>
                    <a:cubicBezTo>
                      <a:pt x="634" y="835"/>
                      <a:pt x="834" y="634"/>
                      <a:pt x="834" y="401"/>
                    </a:cubicBezTo>
                    <a:cubicBezTo>
                      <a:pt x="834" y="167"/>
                      <a:pt x="634" y="1"/>
                      <a:pt x="4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56"/>
              <p:cNvSpPr/>
              <p:nvPr/>
            </p:nvSpPr>
            <p:spPr>
              <a:xfrm>
                <a:off x="6278186" y="3339753"/>
                <a:ext cx="16111" cy="1611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0" y="1"/>
                    </a:moveTo>
                    <a:cubicBezTo>
                      <a:pt x="167" y="1"/>
                      <a:pt x="0" y="167"/>
                      <a:pt x="0" y="401"/>
                    </a:cubicBezTo>
                    <a:cubicBezTo>
                      <a:pt x="0" y="634"/>
                      <a:pt x="167" y="835"/>
                      <a:pt x="400" y="835"/>
                    </a:cubicBezTo>
                    <a:cubicBezTo>
                      <a:pt x="634" y="835"/>
                      <a:pt x="834" y="634"/>
                      <a:pt x="834" y="401"/>
                    </a:cubicBezTo>
                    <a:cubicBezTo>
                      <a:pt x="834" y="167"/>
                      <a:pt x="634" y="1"/>
                      <a:pt x="4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56"/>
              <p:cNvSpPr/>
              <p:nvPr/>
            </p:nvSpPr>
            <p:spPr>
              <a:xfrm>
                <a:off x="6311007" y="3339753"/>
                <a:ext cx="16111" cy="1611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34" y="1"/>
                    </a:moveTo>
                    <a:cubicBezTo>
                      <a:pt x="200" y="1"/>
                      <a:pt x="0" y="167"/>
                      <a:pt x="0" y="401"/>
                    </a:cubicBezTo>
                    <a:cubicBezTo>
                      <a:pt x="0" y="634"/>
                      <a:pt x="200" y="835"/>
                      <a:pt x="434" y="835"/>
                    </a:cubicBezTo>
                    <a:cubicBezTo>
                      <a:pt x="667" y="835"/>
                      <a:pt x="834" y="634"/>
                      <a:pt x="834" y="401"/>
                    </a:cubicBezTo>
                    <a:cubicBezTo>
                      <a:pt x="834" y="167"/>
                      <a:pt x="667" y="1"/>
                      <a:pt x="4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56"/>
              <p:cNvSpPr/>
              <p:nvPr/>
            </p:nvSpPr>
            <p:spPr>
              <a:xfrm>
                <a:off x="5244615" y="3603661"/>
                <a:ext cx="3004463" cy="17385"/>
              </a:xfrm>
              <a:custGeom>
                <a:avLst/>
                <a:gdLst/>
                <a:ahLst/>
                <a:cxnLst/>
                <a:rect l="l" t="t" r="r" b="b"/>
                <a:pathLst>
                  <a:path w="155712" h="901" extrusionOk="0">
                    <a:moveTo>
                      <a:pt x="434" y="0"/>
                    </a:moveTo>
                    <a:cubicBezTo>
                      <a:pt x="200" y="0"/>
                      <a:pt x="0" y="200"/>
                      <a:pt x="0" y="467"/>
                    </a:cubicBezTo>
                    <a:cubicBezTo>
                      <a:pt x="0" y="701"/>
                      <a:pt x="200" y="901"/>
                      <a:pt x="434" y="901"/>
                    </a:cubicBezTo>
                    <a:lnTo>
                      <a:pt x="155278" y="901"/>
                    </a:lnTo>
                    <a:cubicBezTo>
                      <a:pt x="155511" y="901"/>
                      <a:pt x="155711" y="701"/>
                      <a:pt x="155711" y="467"/>
                    </a:cubicBezTo>
                    <a:cubicBezTo>
                      <a:pt x="155711" y="200"/>
                      <a:pt x="155511" y="0"/>
                      <a:pt x="1552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63" name="Google Shape;1963;p56"/>
            <p:cNvSpPr/>
            <p:nvPr/>
          </p:nvSpPr>
          <p:spPr>
            <a:xfrm>
              <a:off x="5250638" y="1371475"/>
              <a:ext cx="3004463" cy="1813113"/>
            </a:xfrm>
            <a:custGeom>
              <a:avLst/>
              <a:gdLst/>
              <a:ahLst/>
              <a:cxnLst/>
              <a:rect l="l" t="t" r="r" b="b"/>
              <a:pathLst>
                <a:path w="155712" h="93968" extrusionOk="0">
                  <a:moveTo>
                    <a:pt x="0" y="0"/>
                  </a:moveTo>
                  <a:lnTo>
                    <a:pt x="0" y="93968"/>
                  </a:lnTo>
                  <a:lnTo>
                    <a:pt x="155711" y="93968"/>
                  </a:lnTo>
                  <a:lnTo>
                    <a:pt x="155711" y="0"/>
                  </a:lnTo>
                  <a:close/>
                </a:path>
              </a:pathLst>
            </a:custGeom>
            <a:solidFill>
              <a:srgbClr val="F1F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65" name="Google Shape;1965;p56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6">
            <a:off x="3648756" y="4689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6" name="Google Shape;1966;p56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4653285" y="4081637"/>
            <a:ext cx="1175233" cy="763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67" name="Google Shape;1967;p56"/>
          <p:cNvGrpSpPr/>
          <p:nvPr/>
        </p:nvGrpSpPr>
        <p:grpSpPr>
          <a:xfrm>
            <a:off x="864100" y="4424850"/>
            <a:ext cx="76825" cy="76800"/>
            <a:chOff x="3104875" y="1099400"/>
            <a:chExt cx="76825" cy="76800"/>
          </a:xfrm>
        </p:grpSpPr>
        <p:sp>
          <p:nvSpPr>
            <p:cNvPr id="1968" name="Google Shape;1968;p5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0" name="Google Shape;1970;p56"/>
          <p:cNvGrpSpPr/>
          <p:nvPr/>
        </p:nvGrpSpPr>
        <p:grpSpPr>
          <a:xfrm>
            <a:off x="5083775" y="1295550"/>
            <a:ext cx="76825" cy="76800"/>
            <a:chOff x="3104875" y="1099400"/>
            <a:chExt cx="76825" cy="76800"/>
          </a:xfrm>
        </p:grpSpPr>
        <p:sp>
          <p:nvSpPr>
            <p:cNvPr id="1971" name="Google Shape;1971;p5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3" name="Google Shape;1973;p56"/>
          <p:cNvGrpSpPr/>
          <p:nvPr/>
        </p:nvGrpSpPr>
        <p:grpSpPr>
          <a:xfrm>
            <a:off x="6158550" y="3879375"/>
            <a:ext cx="76825" cy="76800"/>
            <a:chOff x="3104875" y="1099400"/>
            <a:chExt cx="76825" cy="76800"/>
          </a:xfrm>
        </p:grpSpPr>
        <p:sp>
          <p:nvSpPr>
            <p:cNvPr id="1974" name="Google Shape;1974;p5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Exam Cheating in the Digital Age: Academic Integrity and ChatGPT">
            <a:extLst>
              <a:ext uri="{FF2B5EF4-FFF2-40B4-BE49-F238E27FC236}">
                <a16:creationId xmlns:a16="http://schemas.microsoft.com/office/drawing/2014/main" id="{ADC96AD9-1A06-5F6C-F27C-16DEECF93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199" y="1692774"/>
            <a:ext cx="3216878" cy="1963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p59"/>
          <p:cNvSpPr/>
          <p:nvPr/>
        </p:nvSpPr>
        <p:spPr>
          <a:xfrm rot="5400000">
            <a:off x="1252872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5" name="Google Shape;2065;p59"/>
          <p:cNvSpPr/>
          <p:nvPr/>
        </p:nvSpPr>
        <p:spPr>
          <a:xfrm rot="5400000">
            <a:off x="5075776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6" name="Google Shape;2066;p59"/>
          <p:cNvSpPr/>
          <p:nvPr/>
        </p:nvSpPr>
        <p:spPr>
          <a:xfrm rot="5400000">
            <a:off x="6987227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7" name="Google Shape;2067;p59"/>
          <p:cNvSpPr/>
          <p:nvPr/>
        </p:nvSpPr>
        <p:spPr>
          <a:xfrm rot="5400000">
            <a:off x="3164324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8" name="Google Shape;2068;p59"/>
          <p:cNvSpPr txBox="1">
            <a:spLocks noGrp="1"/>
          </p:cNvSpPr>
          <p:nvPr>
            <p:ph type="title"/>
          </p:nvPr>
        </p:nvSpPr>
        <p:spPr>
          <a:xfrm>
            <a:off x="744672" y="40156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 STACK</a:t>
            </a:r>
            <a:endParaRPr dirty="0"/>
          </a:p>
        </p:txBody>
      </p:sp>
      <p:sp>
        <p:nvSpPr>
          <p:cNvPr id="2069" name="Google Shape;2069;p59"/>
          <p:cNvSpPr/>
          <p:nvPr/>
        </p:nvSpPr>
        <p:spPr>
          <a:xfrm rot="10800000">
            <a:off x="6484674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0" name="Google Shape;2070;p59"/>
          <p:cNvSpPr txBox="1"/>
          <p:nvPr/>
        </p:nvSpPr>
        <p:spPr>
          <a:xfrm>
            <a:off x="744672" y="3265870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FLASK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71" name="Google Shape;2071;p59"/>
          <p:cNvSpPr txBox="1"/>
          <p:nvPr/>
        </p:nvSpPr>
        <p:spPr>
          <a:xfrm>
            <a:off x="2656124" y="2006363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SOCKET IO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72" name="Google Shape;2072;p59"/>
          <p:cNvSpPr txBox="1"/>
          <p:nvPr/>
        </p:nvSpPr>
        <p:spPr>
          <a:xfrm>
            <a:off x="2535543" y="1634440"/>
            <a:ext cx="2381543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To establish </a:t>
            </a:r>
            <a:r>
              <a:rPr lang="en-US" dirty="0">
                <a:solidFill>
                  <a:schemeClr val="tx1"/>
                </a:solidFill>
              </a:rPr>
              <a:t>real-time communication between a client and a serve</a:t>
            </a:r>
            <a:endParaRPr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3" name="Google Shape;2073;p59"/>
          <p:cNvSpPr/>
          <p:nvPr/>
        </p:nvSpPr>
        <p:spPr>
          <a:xfrm rot="10800000">
            <a:off x="4573201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5" y="1"/>
                </a:moveTo>
                <a:cubicBezTo>
                  <a:pt x="44065" y="12176"/>
                  <a:pt x="34191" y="22016"/>
                  <a:pt x="22049" y="22016"/>
                </a:cubicBezTo>
                <a:cubicBezTo>
                  <a:pt x="9874" y="22016"/>
                  <a:pt x="0" y="12176"/>
                  <a:pt x="0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4" name="Google Shape;2074;p59"/>
          <p:cNvSpPr/>
          <p:nvPr/>
        </p:nvSpPr>
        <p:spPr>
          <a:xfrm rot="10800000">
            <a:off x="2661771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5" name="Google Shape;2075;p59"/>
          <p:cNvSpPr/>
          <p:nvPr/>
        </p:nvSpPr>
        <p:spPr>
          <a:xfrm rot="10800000">
            <a:off x="750298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6" y="1"/>
                </a:moveTo>
                <a:cubicBezTo>
                  <a:pt x="44066" y="12176"/>
                  <a:pt x="34192" y="22016"/>
                  <a:pt x="22017" y="22016"/>
                </a:cubicBezTo>
                <a:cubicBezTo>
                  <a:pt x="9875" y="22016"/>
                  <a:pt x="1" y="12176"/>
                  <a:pt x="1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6" name="Google Shape;2076;p59"/>
          <p:cNvSpPr/>
          <p:nvPr/>
        </p:nvSpPr>
        <p:spPr>
          <a:xfrm rot="10800000">
            <a:off x="6397730" y="2776039"/>
            <a:ext cx="159037" cy="159009"/>
          </a:xfrm>
          <a:custGeom>
            <a:avLst/>
            <a:gdLst/>
            <a:ahLst/>
            <a:cxnLst/>
            <a:rect l="l" t="t" r="r" b="b"/>
            <a:pathLst>
              <a:path w="3671" h="3671" extrusionOk="0">
                <a:moveTo>
                  <a:pt x="1835" y="1"/>
                </a:moveTo>
                <a:cubicBezTo>
                  <a:pt x="835" y="1"/>
                  <a:pt x="1" y="835"/>
                  <a:pt x="1" y="1836"/>
                </a:cubicBezTo>
                <a:cubicBezTo>
                  <a:pt x="1" y="2870"/>
                  <a:pt x="835" y="3670"/>
                  <a:pt x="1835" y="3670"/>
                </a:cubicBezTo>
                <a:cubicBezTo>
                  <a:pt x="2869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7" name="Google Shape;2077;p59"/>
          <p:cNvSpPr/>
          <p:nvPr/>
        </p:nvSpPr>
        <p:spPr>
          <a:xfrm rot="10800000">
            <a:off x="448880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1" y="835"/>
                  <a:pt x="1" y="1836"/>
                </a:cubicBezTo>
                <a:cubicBezTo>
                  <a:pt x="1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69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8" name="Google Shape;2078;p59"/>
          <p:cNvSpPr/>
          <p:nvPr/>
        </p:nvSpPr>
        <p:spPr>
          <a:xfrm rot="10800000">
            <a:off x="257983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0" y="835"/>
                  <a:pt x="0" y="1836"/>
                </a:cubicBezTo>
                <a:cubicBezTo>
                  <a:pt x="0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9" name="Google Shape;2079;p59"/>
          <p:cNvSpPr txBox="1"/>
          <p:nvPr/>
        </p:nvSpPr>
        <p:spPr>
          <a:xfrm>
            <a:off x="4251057" y="3334501"/>
            <a:ext cx="2574181" cy="612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HTML CSS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JAVASCRIPT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80" name="Google Shape;2080;p59"/>
          <p:cNvSpPr txBox="1"/>
          <p:nvPr/>
        </p:nvSpPr>
        <p:spPr>
          <a:xfrm>
            <a:off x="6315852" y="2006363"/>
            <a:ext cx="2381543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TENSORFLOW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81" name="Google Shape;2081;p59"/>
          <p:cNvSpPr txBox="1"/>
          <p:nvPr/>
        </p:nvSpPr>
        <p:spPr>
          <a:xfrm>
            <a:off x="6475531" y="1684000"/>
            <a:ext cx="216544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train and build machine learning model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2" name="Google Shape;2082;p59"/>
          <p:cNvSpPr txBox="1"/>
          <p:nvPr/>
        </p:nvSpPr>
        <p:spPr>
          <a:xfrm>
            <a:off x="744672" y="3646100"/>
            <a:ext cx="19203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render our machine learning models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3" name="Google Shape;2083;p59"/>
          <p:cNvSpPr txBox="1"/>
          <p:nvPr/>
        </p:nvSpPr>
        <p:spPr>
          <a:xfrm>
            <a:off x="4567575" y="3871933"/>
            <a:ext cx="19203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design frontend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084" name="Google Shape;2084;p59"/>
          <p:cNvGrpSpPr/>
          <p:nvPr/>
        </p:nvGrpSpPr>
        <p:grpSpPr>
          <a:xfrm>
            <a:off x="7225927" y="2753510"/>
            <a:ext cx="426501" cy="536674"/>
            <a:chOff x="2636386" y="3145176"/>
            <a:chExt cx="478408" cy="601990"/>
          </a:xfrm>
        </p:grpSpPr>
        <p:sp>
          <p:nvSpPr>
            <p:cNvPr id="2085" name="Google Shape;2085;p59"/>
            <p:cNvSpPr/>
            <p:nvPr/>
          </p:nvSpPr>
          <p:spPr>
            <a:xfrm>
              <a:off x="2849653" y="3556785"/>
              <a:ext cx="51874" cy="17678"/>
            </a:xfrm>
            <a:custGeom>
              <a:avLst/>
              <a:gdLst/>
              <a:ahLst/>
              <a:cxnLst/>
              <a:rect l="l" t="t" r="r" b="b"/>
              <a:pathLst>
                <a:path w="1564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297" y="532"/>
                  </a:lnTo>
                  <a:cubicBezTo>
                    <a:pt x="1444" y="532"/>
                    <a:pt x="1563" y="413"/>
                    <a:pt x="1563" y="266"/>
                  </a:cubicBezTo>
                  <a:cubicBezTo>
                    <a:pt x="1563" y="119"/>
                    <a:pt x="1444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9"/>
            <p:cNvSpPr/>
            <p:nvPr/>
          </p:nvSpPr>
          <p:spPr>
            <a:xfrm>
              <a:off x="2895093" y="3384513"/>
              <a:ext cx="120232" cy="79171"/>
            </a:xfrm>
            <a:custGeom>
              <a:avLst/>
              <a:gdLst/>
              <a:ahLst/>
              <a:cxnLst/>
              <a:rect l="l" t="t" r="r" b="b"/>
              <a:pathLst>
                <a:path w="3625" h="2387" extrusionOk="0">
                  <a:moveTo>
                    <a:pt x="1812" y="965"/>
                  </a:moveTo>
                  <a:cubicBezTo>
                    <a:pt x="1939" y="965"/>
                    <a:pt x="2041" y="1068"/>
                    <a:pt x="2041" y="1194"/>
                  </a:cubicBezTo>
                  <a:cubicBezTo>
                    <a:pt x="2041" y="1319"/>
                    <a:pt x="1939" y="1422"/>
                    <a:pt x="1812" y="1422"/>
                  </a:cubicBezTo>
                  <a:cubicBezTo>
                    <a:pt x="1685" y="1422"/>
                    <a:pt x="1582" y="1319"/>
                    <a:pt x="1582" y="1194"/>
                  </a:cubicBezTo>
                  <a:cubicBezTo>
                    <a:pt x="1582" y="1067"/>
                    <a:pt x="1685" y="965"/>
                    <a:pt x="1812" y="965"/>
                  </a:cubicBezTo>
                  <a:close/>
                  <a:moveTo>
                    <a:pt x="2306" y="617"/>
                  </a:moveTo>
                  <a:lnTo>
                    <a:pt x="2306" y="617"/>
                  </a:lnTo>
                  <a:cubicBezTo>
                    <a:pt x="2607" y="722"/>
                    <a:pt x="2870" y="921"/>
                    <a:pt x="3055" y="1194"/>
                  </a:cubicBezTo>
                  <a:cubicBezTo>
                    <a:pt x="2870" y="1466"/>
                    <a:pt x="2608" y="1665"/>
                    <a:pt x="2306" y="1770"/>
                  </a:cubicBezTo>
                  <a:cubicBezTo>
                    <a:pt x="2469" y="1630"/>
                    <a:pt x="2573" y="1424"/>
                    <a:pt x="2573" y="1193"/>
                  </a:cubicBezTo>
                  <a:cubicBezTo>
                    <a:pt x="2573" y="963"/>
                    <a:pt x="2469" y="757"/>
                    <a:pt x="2306" y="617"/>
                  </a:cubicBezTo>
                  <a:close/>
                  <a:moveTo>
                    <a:pt x="1317" y="617"/>
                  </a:moveTo>
                  <a:lnTo>
                    <a:pt x="1317" y="617"/>
                  </a:lnTo>
                  <a:cubicBezTo>
                    <a:pt x="1154" y="757"/>
                    <a:pt x="1050" y="963"/>
                    <a:pt x="1050" y="1194"/>
                  </a:cubicBezTo>
                  <a:cubicBezTo>
                    <a:pt x="1050" y="1424"/>
                    <a:pt x="1154" y="1631"/>
                    <a:pt x="1317" y="1771"/>
                  </a:cubicBezTo>
                  <a:cubicBezTo>
                    <a:pt x="1017" y="1666"/>
                    <a:pt x="754" y="1466"/>
                    <a:pt x="569" y="1194"/>
                  </a:cubicBezTo>
                  <a:cubicBezTo>
                    <a:pt x="754" y="921"/>
                    <a:pt x="1017" y="721"/>
                    <a:pt x="1317" y="617"/>
                  </a:cubicBezTo>
                  <a:close/>
                  <a:moveTo>
                    <a:pt x="1812" y="1"/>
                  </a:moveTo>
                  <a:cubicBezTo>
                    <a:pt x="1109" y="1"/>
                    <a:pt x="465" y="357"/>
                    <a:pt x="91" y="954"/>
                  </a:cubicBezTo>
                  <a:cubicBezTo>
                    <a:pt x="0" y="1100"/>
                    <a:pt x="0" y="1287"/>
                    <a:pt x="91" y="1433"/>
                  </a:cubicBezTo>
                  <a:cubicBezTo>
                    <a:pt x="465" y="2030"/>
                    <a:pt x="1109" y="2386"/>
                    <a:pt x="1812" y="2386"/>
                  </a:cubicBezTo>
                  <a:cubicBezTo>
                    <a:pt x="2516" y="2386"/>
                    <a:pt x="3158" y="2030"/>
                    <a:pt x="3532" y="1433"/>
                  </a:cubicBezTo>
                  <a:cubicBezTo>
                    <a:pt x="3624" y="1287"/>
                    <a:pt x="3624" y="1100"/>
                    <a:pt x="3532" y="954"/>
                  </a:cubicBezTo>
                  <a:cubicBezTo>
                    <a:pt x="3158" y="357"/>
                    <a:pt x="2515" y="1"/>
                    <a:pt x="1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9"/>
            <p:cNvSpPr/>
            <p:nvPr/>
          </p:nvSpPr>
          <p:spPr>
            <a:xfrm>
              <a:off x="2893335" y="3344745"/>
              <a:ext cx="115821" cy="29121"/>
            </a:xfrm>
            <a:custGeom>
              <a:avLst/>
              <a:gdLst/>
              <a:ahLst/>
              <a:cxnLst/>
              <a:rect l="l" t="t" r="r" b="b"/>
              <a:pathLst>
                <a:path w="3492" h="878" extrusionOk="0">
                  <a:moveTo>
                    <a:pt x="1746" y="1"/>
                  </a:moveTo>
                  <a:cubicBezTo>
                    <a:pt x="1209" y="1"/>
                    <a:pt x="673" y="125"/>
                    <a:pt x="183" y="374"/>
                  </a:cubicBezTo>
                  <a:cubicBezTo>
                    <a:pt x="53" y="441"/>
                    <a:pt x="1" y="601"/>
                    <a:pt x="67" y="732"/>
                  </a:cubicBezTo>
                  <a:cubicBezTo>
                    <a:pt x="115" y="824"/>
                    <a:pt x="208" y="877"/>
                    <a:pt x="305" y="877"/>
                  </a:cubicBezTo>
                  <a:cubicBezTo>
                    <a:pt x="345" y="877"/>
                    <a:pt x="386" y="868"/>
                    <a:pt x="425" y="849"/>
                  </a:cubicBezTo>
                  <a:cubicBezTo>
                    <a:pt x="838" y="638"/>
                    <a:pt x="1292" y="532"/>
                    <a:pt x="1746" y="532"/>
                  </a:cubicBezTo>
                  <a:cubicBezTo>
                    <a:pt x="2200" y="532"/>
                    <a:pt x="2653" y="638"/>
                    <a:pt x="3067" y="849"/>
                  </a:cubicBezTo>
                  <a:cubicBezTo>
                    <a:pt x="3106" y="868"/>
                    <a:pt x="3147" y="878"/>
                    <a:pt x="3188" y="878"/>
                  </a:cubicBezTo>
                  <a:cubicBezTo>
                    <a:pt x="3284" y="878"/>
                    <a:pt x="3378" y="824"/>
                    <a:pt x="3425" y="732"/>
                  </a:cubicBezTo>
                  <a:cubicBezTo>
                    <a:pt x="3492" y="601"/>
                    <a:pt x="3439" y="441"/>
                    <a:pt x="3309" y="374"/>
                  </a:cubicBezTo>
                  <a:cubicBezTo>
                    <a:pt x="2820" y="125"/>
                    <a:pt x="2283" y="1"/>
                    <a:pt x="1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9"/>
            <p:cNvSpPr/>
            <p:nvPr/>
          </p:nvSpPr>
          <p:spPr>
            <a:xfrm>
              <a:off x="2730250" y="3349223"/>
              <a:ext cx="114163" cy="114096"/>
            </a:xfrm>
            <a:custGeom>
              <a:avLst/>
              <a:gdLst/>
              <a:ahLst/>
              <a:cxnLst/>
              <a:rect l="l" t="t" r="r" b="b"/>
              <a:pathLst>
                <a:path w="3442" h="3440" extrusionOk="0">
                  <a:moveTo>
                    <a:pt x="1720" y="532"/>
                  </a:moveTo>
                  <a:cubicBezTo>
                    <a:pt x="2285" y="532"/>
                    <a:pt x="2757" y="926"/>
                    <a:pt x="2879" y="1454"/>
                  </a:cubicBezTo>
                  <a:lnTo>
                    <a:pt x="563" y="1454"/>
                  </a:lnTo>
                  <a:cubicBezTo>
                    <a:pt x="684" y="926"/>
                    <a:pt x="1157" y="532"/>
                    <a:pt x="1720" y="532"/>
                  </a:cubicBezTo>
                  <a:close/>
                  <a:moveTo>
                    <a:pt x="2879" y="1986"/>
                  </a:moveTo>
                  <a:cubicBezTo>
                    <a:pt x="2757" y="2514"/>
                    <a:pt x="2285" y="2908"/>
                    <a:pt x="1720" y="2908"/>
                  </a:cubicBezTo>
                  <a:cubicBezTo>
                    <a:pt x="1157" y="2908"/>
                    <a:pt x="684" y="2514"/>
                    <a:pt x="563" y="1986"/>
                  </a:cubicBezTo>
                  <a:close/>
                  <a:moveTo>
                    <a:pt x="1720" y="0"/>
                  </a:moveTo>
                  <a:cubicBezTo>
                    <a:pt x="773" y="0"/>
                    <a:pt x="1" y="771"/>
                    <a:pt x="1" y="1720"/>
                  </a:cubicBezTo>
                  <a:cubicBezTo>
                    <a:pt x="1" y="2669"/>
                    <a:pt x="773" y="3440"/>
                    <a:pt x="1720" y="3440"/>
                  </a:cubicBezTo>
                  <a:cubicBezTo>
                    <a:pt x="2669" y="3440"/>
                    <a:pt x="3441" y="2669"/>
                    <a:pt x="3441" y="1720"/>
                  </a:cubicBezTo>
                  <a:cubicBezTo>
                    <a:pt x="3441" y="771"/>
                    <a:pt x="2669" y="0"/>
                    <a:pt x="1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9"/>
            <p:cNvSpPr/>
            <p:nvPr/>
          </p:nvSpPr>
          <p:spPr>
            <a:xfrm>
              <a:off x="2636386" y="3145176"/>
              <a:ext cx="478408" cy="601990"/>
            </a:xfrm>
            <a:custGeom>
              <a:avLst/>
              <a:gdLst/>
              <a:ahLst/>
              <a:cxnLst/>
              <a:rect l="l" t="t" r="r" b="b"/>
              <a:pathLst>
                <a:path w="14424" h="18150" extrusionOk="0">
                  <a:moveTo>
                    <a:pt x="7369" y="533"/>
                  </a:moveTo>
                  <a:cubicBezTo>
                    <a:pt x="7983" y="533"/>
                    <a:pt x="8481" y="1031"/>
                    <a:pt x="8481" y="1644"/>
                  </a:cubicBezTo>
                  <a:lnTo>
                    <a:pt x="8481" y="2346"/>
                  </a:lnTo>
                  <a:cubicBezTo>
                    <a:pt x="8109" y="2318"/>
                    <a:pt x="7698" y="2305"/>
                    <a:pt x="7238" y="2305"/>
                  </a:cubicBezTo>
                  <a:lnTo>
                    <a:pt x="7185" y="2305"/>
                  </a:lnTo>
                  <a:cubicBezTo>
                    <a:pt x="6070" y="2305"/>
                    <a:pt x="4659" y="2372"/>
                    <a:pt x="3640" y="2887"/>
                  </a:cubicBezTo>
                  <a:cubicBezTo>
                    <a:pt x="3203" y="3108"/>
                    <a:pt x="2859" y="3395"/>
                    <a:pt x="2607" y="3752"/>
                  </a:cubicBezTo>
                  <a:lnTo>
                    <a:pt x="2607" y="1644"/>
                  </a:lnTo>
                  <a:cubicBezTo>
                    <a:pt x="2607" y="1031"/>
                    <a:pt x="3106" y="533"/>
                    <a:pt x="3719" y="533"/>
                  </a:cubicBezTo>
                  <a:close/>
                  <a:moveTo>
                    <a:pt x="5728" y="2898"/>
                  </a:moveTo>
                  <a:lnTo>
                    <a:pt x="5728" y="3998"/>
                  </a:lnTo>
                  <a:lnTo>
                    <a:pt x="3087" y="3998"/>
                  </a:lnTo>
                  <a:cubicBezTo>
                    <a:pt x="3286" y="3739"/>
                    <a:pt x="3549" y="3529"/>
                    <a:pt x="3880" y="3361"/>
                  </a:cubicBezTo>
                  <a:cubicBezTo>
                    <a:pt x="4346" y="3125"/>
                    <a:pt x="4940" y="2975"/>
                    <a:pt x="5728" y="2898"/>
                  </a:cubicBezTo>
                  <a:close/>
                  <a:moveTo>
                    <a:pt x="1304" y="4935"/>
                  </a:moveTo>
                  <a:cubicBezTo>
                    <a:pt x="1456" y="4935"/>
                    <a:pt x="1579" y="5060"/>
                    <a:pt x="1579" y="5212"/>
                  </a:cubicBezTo>
                  <a:cubicBezTo>
                    <a:pt x="1579" y="5363"/>
                    <a:pt x="1456" y="5487"/>
                    <a:pt x="1304" y="5487"/>
                  </a:cubicBezTo>
                  <a:cubicBezTo>
                    <a:pt x="1152" y="5487"/>
                    <a:pt x="1029" y="5363"/>
                    <a:pt x="1029" y="5212"/>
                  </a:cubicBezTo>
                  <a:cubicBezTo>
                    <a:pt x="1029" y="5060"/>
                    <a:pt x="1152" y="4935"/>
                    <a:pt x="1304" y="4935"/>
                  </a:cubicBezTo>
                  <a:close/>
                  <a:moveTo>
                    <a:pt x="2075" y="5448"/>
                  </a:moveTo>
                  <a:lnTo>
                    <a:pt x="2075" y="6797"/>
                  </a:lnTo>
                  <a:cubicBezTo>
                    <a:pt x="2033" y="6895"/>
                    <a:pt x="1996" y="6994"/>
                    <a:pt x="1965" y="7097"/>
                  </a:cubicBezTo>
                  <a:lnTo>
                    <a:pt x="1570" y="7097"/>
                  </a:lnTo>
                  <a:lnTo>
                    <a:pt x="1570" y="5972"/>
                  </a:lnTo>
                  <a:cubicBezTo>
                    <a:pt x="1810" y="5888"/>
                    <a:pt x="2000" y="5693"/>
                    <a:pt x="2075" y="5448"/>
                  </a:cubicBezTo>
                  <a:close/>
                  <a:moveTo>
                    <a:pt x="1861" y="7629"/>
                  </a:moveTo>
                  <a:cubicBezTo>
                    <a:pt x="1854" y="7709"/>
                    <a:pt x="1850" y="7791"/>
                    <a:pt x="1850" y="7872"/>
                  </a:cubicBezTo>
                  <a:cubicBezTo>
                    <a:pt x="1850" y="8254"/>
                    <a:pt x="1930" y="8616"/>
                    <a:pt x="2073" y="8946"/>
                  </a:cubicBezTo>
                  <a:lnTo>
                    <a:pt x="814" y="8946"/>
                  </a:lnTo>
                  <a:lnTo>
                    <a:pt x="814" y="7783"/>
                  </a:lnTo>
                  <a:cubicBezTo>
                    <a:pt x="814" y="7697"/>
                    <a:pt x="883" y="7629"/>
                    <a:pt x="968" y="7629"/>
                  </a:cubicBezTo>
                  <a:close/>
                  <a:moveTo>
                    <a:pt x="5728" y="4530"/>
                  </a:moveTo>
                  <a:lnTo>
                    <a:pt x="5728" y="5441"/>
                  </a:lnTo>
                  <a:cubicBezTo>
                    <a:pt x="5628" y="5392"/>
                    <a:pt x="5525" y="5349"/>
                    <a:pt x="5418" y="5313"/>
                  </a:cubicBezTo>
                  <a:cubicBezTo>
                    <a:pt x="5390" y="5304"/>
                    <a:pt x="5361" y="5299"/>
                    <a:pt x="5332" y="5299"/>
                  </a:cubicBezTo>
                  <a:cubicBezTo>
                    <a:pt x="5222" y="5299"/>
                    <a:pt x="5119" y="5369"/>
                    <a:pt x="5081" y="5480"/>
                  </a:cubicBezTo>
                  <a:cubicBezTo>
                    <a:pt x="5034" y="5618"/>
                    <a:pt x="5109" y="5769"/>
                    <a:pt x="5248" y="5816"/>
                  </a:cubicBezTo>
                  <a:cubicBezTo>
                    <a:pt x="6129" y="6115"/>
                    <a:pt x="6720" y="6941"/>
                    <a:pt x="6720" y="7872"/>
                  </a:cubicBezTo>
                  <a:cubicBezTo>
                    <a:pt x="6720" y="9068"/>
                    <a:pt x="5748" y="10041"/>
                    <a:pt x="4550" y="10041"/>
                  </a:cubicBezTo>
                  <a:cubicBezTo>
                    <a:pt x="3354" y="10041"/>
                    <a:pt x="2381" y="9068"/>
                    <a:pt x="2381" y="7872"/>
                  </a:cubicBezTo>
                  <a:cubicBezTo>
                    <a:pt x="2382" y="6969"/>
                    <a:pt x="2950" y="6152"/>
                    <a:pt x="3795" y="5838"/>
                  </a:cubicBezTo>
                  <a:cubicBezTo>
                    <a:pt x="3932" y="5787"/>
                    <a:pt x="4003" y="5634"/>
                    <a:pt x="3952" y="5496"/>
                  </a:cubicBezTo>
                  <a:cubicBezTo>
                    <a:pt x="3912" y="5389"/>
                    <a:pt x="3810" y="5323"/>
                    <a:pt x="3702" y="5323"/>
                  </a:cubicBezTo>
                  <a:cubicBezTo>
                    <a:pt x="3671" y="5323"/>
                    <a:pt x="3640" y="5328"/>
                    <a:pt x="3610" y="5339"/>
                  </a:cubicBezTo>
                  <a:cubicBezTo>
                    <a:pt x="3223" y="5484"/>
                    <a:pt x="2882" y="5712"/>
                    <a:pt x="2607" y="5999"/>
                  </a:cubicBezTo>
                  <a:lnTo>
                    <a:pt x="2607" y="5683"/>
                  </a:lnTo>
                  <a:cubicBezTo>
                    <a:pt x="2607" y="5239"/>
                    <a:pt x="2667" y="4857"/>
                    <a:pt x="2793" y="4530"/>
                  </a:cubicBezTo>
                  <a:close/>
                  <a:moveTo>
                    <a:pt x="12349" y="7641"/>
                  </a:moveTo>
                  <a:cubicBezTo>
                    <a:pt x="12950" y="7725"/>
                    <a:pt x="13415" y="8243"/>
                    <a:pt x="13415" y="8867"/>
                  </a:cubicBezTo>
                  <a:lnTo>
                    <a:pt x="13415" y="9029"/>
                  </a:lnTo>
                  <a:cubicBezTo>
                    <a:pt x="13415" y="9658"/>
                    <a:pt x="12942" y="10180"/>
                    <a:pt x="12332" y="10257"/>
                  </a:cubicBezTo>
                  <a:cubicBezTo>
                    <a:pt x="12342" y="10125"/>
                    <a:pt x="12349" y="9991"/>
                    <a:pt x="12349" y="9857"/>
                  </a:cubicBezTo>
                  <a:lnTo>
                    <a:pt x="12349" y="9214"/>
                  </a:lnTo>
                  <a:lnTo>
                    <a:pt x="12653" y="9214"/>
                  </a:lnTo>
                  <a:cubicBezTo>
                    <a:pt x="12800" y="9214"/>
                    <a:pt x="12919" y="9095"/>
                    <a:pt x="12919" y="8948"/>
                  </a:cubicBezTo>
                  <a:cubicBezTo>
                    <a:pt x="12919" y="8801"/>
                    <a:pt x="12800" y="8682"/>
                    <a:pt x="12653" y="8682"/>
                  </a:cubicBezTo>
                  <a:lnTo>
                    <a:pt x="12349" y="8682"/>
                  </a:lnTo>
                  <a:lnTo>
                    <a:pt x="12349" y="7641"/>
                  </a:lnTo>
                  <a:close/>
                  <a:moveTo>
                    <a:pt x="2075" y="9478"/>
                  </a:moveTo>
                  <a:lnTo>
                    <a:pt x="2075" y="9857"/>
                  </a:lnTo>
                  <a:cubicBezTo>
                    <a:pt x="2075" y="9994"/>
                    <a:pt x="2081" y="10132"/>
                    <a:pt x="2091" y="10267"/>
                  </a:cubicBezTo>
                  <a:lnTo>
                    <a:pt x="968" y="10267"/>
                  </a:lnTo>
                  <a:cubicBezTo>
                    <a:pt x="883" y="10267"/>
                    <a:pt x="814" y="10199"/>
                    <a:pt x="814" y="10113"/>
                  </a:cubicBezTo>
                  <a:lnTo>
                    <a:pt x="814" y="9478"/>
                  </a:lnTo>
                  <a:close/>
                  <a:moveTo>
                    <a:pt x="4185" y="10548"/>
                  </a:moveTo>
                  <a:cubicBezTo>
                    <a:pt x="4305" y="10564"/>
                    <a:pt x="4427" y="10573"/>
                    <a:pt x="4550" y="10573"/>
                  </a:cubicBezTo>
                  <a:cubicBezTo>
                    <a:pt x="4568" y="10573"/>
                    <a:pt x="4584" y="10573"/>
                    <a:pt x="4601" y="10572"/>
                  </a:cubicBezTo>
                  <a:lnTo>
                    <a:pt x="4601" y="10888"/>
                  </a:lnTo>
                  <a:lnTo>
                    <a:pt x="4185" y="10888"/>
                  </a:lnTo>
                  <a:lnTo>
                    <a:pt x="4185" y="10548"/>
                  </a:lnTo>
                  <a:close/>
                  <a:moveTo>
                    <a:pt x="4601" y="12885"/>
                  </a:moveTo>
                  <a:lnTo>
                    <a:pt x="4601" y="13603"/>
                  </a:lnTo>
                  <a:lnTo>
                    <a:pt x="4223" y="13334"/>
                  </a:lnTo>
                  <a:cubicBezTo>
                    <a:pt x="4207" y="13317"/>
                    <a:pt x="4187" y="13274"/>
                    <a:pt x="4185" y="13254"/>
                  </a:cubicBezTo>
                  <a:lnTo>
                    <a:pt x="4185" y="12885"/>
                  </a:lnTo>
                  <a:close/>
                  <a:moveTo>
                    <a:pt x="2607" y="9745"/>
                  </a:moveTo>
                  <a:cubicBezTo>
                    <a:pt x="2896" y="10045"/>
                    <a:pt x="3253" y="10278"/>
                    <a:pt x="3654" y="10419"/>
                  </a:cubicBezTo>
                  <a:lnTo>
                    <a:pt x="3654" y="10976"/>
                  </a:lnTo>
                  <a:cubicBezTo>
                    <a:pt x="3654" y="11220"/>
                    <a:pt x="3852" y="11419"/>
                    <a:pt x="4097" y="11419"/>
                  </a:cubicBezTo>
                  <a:lnTo>
                    <a:pt x="4689" y="11419"/>
                  </a:lnTo>
                  <a:cubicBezTo>
                    <a:pt x="4933" y="11419"/>
                    <a:pt x="5133" y="11220"/>
                    <a:pt x="5133" y="10976"/>
                  </a:cubicBezTo>
                  <a:lnTo>
                    <a:pt x="5133" y="10510"/>
                  </a:lnTo>
                  <a:cubicBezTo>
                    <a:pt x="5341" y="10464"/>
                    <a:pt x="5540" y="10394"/>
                    <a:pt x="5728" y="10302"/>
                  </a:cubicBezTo>
                  <a:lnTo>
                    <a:pt x="5728" y="14193"/>
                  </a:lnTo>
                  <a:cubicBezTo>
                    <a:pt x="5523" y="14124"/>
                    <a:pt x="5324" y="14041"/>
                    <a:pt x="5132" y="13944"/>
                  </a:cubicBezTo>
                  <a:cubicBezTo>
                    <a:pt x="5132" y="13939"/>
                    <a:pt x="5133" y="13934"/>
                    <a:pt x="5133" y="13930"/>
                  </a:cubicBezTo>
                  <a:lnTo>
                    <a:pt x="5133" y="12796"/>
                  </a:lnTo>
                  <a:cubicBezTo>
                    <a:pt x="5133" y="12552"/>
                    <a:pt x="4933" y="12353"/>
                    <a:pt x="4689" y="12353"/>
                  </a:cubicBezTo>
                  <a:lnTo>
                    <a:pt x="4097" y="12353"/>
                  </a:lnTo>
                  <a:cubicBezTo>
                    <a:pt x="3862" y="12353"/>
                    <a:pt x="3670" y="12535"/>
                    <a:pt x="3655" y="12766"/>
                  </a:cubicBezTo>
                  <a:cubicBezTo>
                    <a:pt x="3001" y="11975"/>
                    <a:pt x="2607" y="10961"/>
                    <a:pt x="2607" y="9857"/>
                  </a:cubicBezTo>
                  <a:lnTo>
                    <a:pt x="2607" y="9745"/>
                  </a:lnTo>
                  <a:close/>
                  <a:moveTo>
                    <a:pt x="5627" y="14719"/>
                  </a:moveTo>
                  <a:cubicBezTo>
                    <a:pt x="6119" y="14876"/>
                    <a:pt x="6642" y="14962"/>
                    <a:pt x="7185" y="14962"/>
                  </a:cubicBezTo>
                  <a:lnTo>
                    <a:pt x="7238" y="14962"/>
                  </a:lnTo>
                  <a:cubicBezTo>
                    <a:pt x="7773" y="14962"/>
                    <a:pt x="8297" y="14881"/>
                    <a:pt x="8796" y="14721"/>
                  </a:cubicBezTo>
                  <a:lnTo>
                    <a:pt x="8796" y="15363"/>
                  </a:lnTo>
                  <a:lnTo>
                    <a:pt x="5627" y="15363"/>
                  </a:lnTo>
                  <a:lnTo>
                    <a:pt x="5627" y="14719"/>
                  </a:lnTo>
                  <a:close/>
                  <a:moveTo>
                    <a:pt x="13448" y="15895"/>
                  </a:moveTo>
                  <a:cubicBezTo>
                    <a:pt x="13693" y="15895"/>
                    <a:pt x="13892" y="16094"/>
                    <a:pt x="13892" y="16338"/>
                  </a:cubicBezTo>
                  <a:lnTo>
                    <a:pt x="13892" y="17619"/>
                  </a:lnTo>
                  <a:lnTo>
                    <a:pt x="533" y="17619"/>
                  </a:lnTo>
                  <a:lnTo>
                    <a:pt x="533" y="16338"/>
                  </a:lnTo>
                  <a:cubicBezTo>
                    <a:pt x="533" y="16094"/>
                    <a:pt x="731" y="15895"/>
                    <a:pt x="975" y="15895"/>
                  </a:cubicBezTo>
                  <a:close/>
                  <a:moveTo>
                    <a:pt x="3719" y="1"/>
                  </a:moveTo>
                  <a:cubicBezTo>
                    <a:pt x="2812" y="1"/>
                    <a:pt x="2075" y="737"/>
                    <a:pt x="2075" y="1643"/>
                  </a:cubicBezTo>
                  <a:lnTo>
                    <a:pt x="2075" y="4973"/>
                  </a:lnTo>
                  <a:cubicBezTo>
                    <a:pt x="1973" y="4644"/>
                    <a:pt x="1666" y="4404"/>
                    <a:pt x="1304" y="4404"/>
                  </a:cubicBezTo>
                  <a:cubicBezTo>
                    <a:pt x="858" y="4404"/>
                    <a:pt x="497" y="4766"/>
                    <a:pt x="497" y="5211"/>
                  </a:cubicBezTo>
                  <a:cubicBezTo>
                    <a:pt x="497" y="5563"/>
                    <a:pt x="723" y="5863"/>
                    <a:pt x="1038" y="5972"/>
                  </a:cubicBezTo>
                  <a:lnTo>
                    <a:pt x="1038" y="7097"/>
                  </a:lnTo>
                  <a:lnTo>
                    <a:pt x="968" y="7097"/>
                  </a:lnTo>
                  <a:cubicBezTo>
                    <a:pt x="589" y="7097"/>
                    <a:pt x="282" y="7405"/>
                    <a:pt x="282" y="7783"/>
                  </a:cubicBezTo>
                  <a:lnTo>
                    <a:pt x="282" y="10113"/>
                  </a:lnTo>
                  <a:cubicBezTo>
                    <a:pt x="282" y="10491"/>
                    <a:pt x="589" y="10798"/>
                    <a:pt x="968" y="10798"/>
                  </a:cubicBezTo>
                  <a:lnTo>
                    <a:pt x="2162" y="10798"/>
                  </a:lnTo>
                  <a:cubicBezTo>
                    <a:pt x="2474" y="12459"/>
                    <a:pt x="3593" y="13840"/>
                    <a:pt x="5097" y="14515"/>
                  </a:cubicBezTo>
                  <a:lnTo>
                    <a:pt x="5097" y="15363"/>
                  </a:lnTo>
                  <a:lnTo>
                    <a:pt x="975" y="15363"/>
                  </a:lnTo>
                  <a:cubicBezTo>
                    <a:pt x="437" y="15363"/>
                    <a:pt x="1" y="15800"/>
                    <a:pt x="1" y="16338"/>
                  </a:cubicBezTo>
                  <a:lnTo>
                    <a:pt x="1" y="17884"/>
                  </a:lnTo>
                  <a:cubicBezTo>
                    <a:pt x="1" y="18031"/>
                    <a:pt x="119" y="18150"/>
                    <a:pt x="267" y="18150"/>
                  </a:cubicBezTo>
                  <a:lnTo>
                    <a:pt x="14158" y="18150"/>
                  </a:lnTo>
                  <a:cubicBezTo>
                    <a:pt x="14304" y="18150"/>
                    <a:pt x="14424" y="18031"/>
                    <a:pt x="14424" y="17884"/>
                  </a:cubicBezTo>
                  <a:lnTo>
                    <a:pt x="14424" y="16338"/>
                  </a:lnTo>
                  <a:cubicBezTo>
                    <a:pt x="14424" y="15800"/>
                    <a:pt x="13986" y="15363"/>
                    <a:pt x="13448" y="15363"/>
                  </a:cubicBezTo>
                  <a:lnTo>
                    <a:pt x="9327" y="15363"/>
                  </a:lnTo>
                  <a:lnTo>
                    <a:pt x="9327" y="14517"/>
                  </a:lnTo>
                  <a:cubicBezTo>
                    <a:pt x="9646" y="14374"/>
                    <a:pt x="9951" y="14199"/>
                    <a:pt x="10240" y="13989"/>
                  </a:cubicBezTo>
                  <a:cubicBezTo>
                    <a:pt x="10358" y="13903"/>
                    <a:pt x="10384" y="13737"/>
                    <a:pt x="10298" y="13618"/>
                  </a:cubicBezTo>
                  <a:cubicBezTo>
                    <a:pt x="10246" y="13546"/>
                    <a:pt x="10165" y="13508"/>
                    <a:pt x="10083" y="13508"/>
                  </a:cubicBezTo>
                  <a:cubicBezTo>
                    <a:pt x="10029" y="13508"/>
                    <a:pt x="9974" y="13525"/>
                    <a:pt x="9927" y="13559"/>
                  </a:cubicBezTo>
                  <a:cubicBezTo>
                    <a:pt x="9142" y="14129"/>
                    <a:pt x="8213" y="14430"/>
                    <a:pt x="7238" y="14430"/>
                  </a:cubicBezTo>
                  <a:lnTo>
                    <a:pt x="7185" y="14430"/>
                  </a:lnTo>
                  <a:cubicBezTo>
                    <a:pt x="6869" y="14430"/>
                    <a:pt x="6559" y="14398"/>
                    <a:pt x="6260" y="14336"/>
                  </a:cubicBezTo>
                  <a:lnTo>
                    <a:pt x="6260" y="12053"/>
                  </a:lnTo>
                  <a:lnTo>
                    <a:pt x="8340" y="12053"/>
                  </a:lnTo>
                  <a:cubicBezTo>
                    <a:pt x="8487" y="12053"/>
                    <a:pt x="8606" y="11934"/>
                    <a:pt x="8606" y="11787"/>
                  </a:cubicBezTo>
                  <a:cubicBezTo>
                    <a:pt x="8606" y="11640"/>
                    <a:pt x="8487" y="11521"/>
                    <a:pt x="8340" y="11521"/>
                  </a:cubicBezTo>
                  <a:lnTo>
                    <a:pt x="6260" y="11521"/>
                  </a:lnTo>
                  <a:lnTo>
                    <a:pt x="6260" y="9961"/>
                  </a:lnTo>
                  <a:cubicBezTo>
                    <a:pt x="6423" y="9828"/>
                    <a:pt x="6571" y="9676"/>
                    <a:pt x="6699" y="9508"/>
                  </a:cubicBezTo>
                  <a:lnTo>
                    <a:pt x="6699" y="9912"/>
                  </a:lnTo>
                  <a:cubicBezTo>
                    <a:pt x="6699" y="10254"/>
                    <a:pt x="6977" y="10533"/>
                    <a:pt x="7320" y="10533"/>
                  </a:cubicBezTo>
                  <a:lnTo>
                    <a:pt x="7882" y="10533"/>
                  </a:lnTo>
                  <a:cubicBezTo>
                    <a:pt x="8029" y="10533"/>
                    <a:pt x="8148" y="10414"/>
                    <a:pt x="8148" y="10267"/>
                  </a:cubicBezTo>
                  <a:cubicBezTo>
                    <a:pt x="8148" y="10121"/>
                    <a:pt x="8029" y="10001"/>
                    <a:pt x="7882" y="10001"/>
                  </a:cubicBezTo>
                  <a:lnTo>
                    <a:pt x="7318" y="10001"/>
                  </a:lnTo>
                  <a:cubicBezTo>
                    <a:pt x="7271" y="10001"/>
                    <a:pt x="7230" y="9960"/>
                    <a:pt x="7230" y="9913"/>
                  </a:cubicBezTo>
                  <a:lnTo>
                    <a:pt x="7230" y="8210"/>
                  </a:lnTo>
                  <a:cubicBezTo>
                    <a:pt x="7245" y="8099"/>
                    <a:pt x="7252" y="7987"/>
                    <a:pt x="7252" y="7872"/>
                  </a:cubicBezTo>
                  <a:cubicBezTo>
                    <a:pt x="7252" y="7043"/>
                    <a:pt x="6875" y="6282"/>
                    <a:pt x="6260" y="5779"/>
                  </a:cubicBezTo>
                  <a:lnTo>
                    <a:pt x="6260" y="2859"/>
                  </a:lnTo>
                  <a:cubicBezTo>
                    <a:pt x="6545" y="2844"/>
                    <a:pt x="6853" y="2837"/>
                    <a:pt x="7185" y="2837"/>
                  </a:cubicBezTo>
                  <a:lnTo>
                    <a:pt x="7238" y="2837"/>
                  </a:lnTo>
                  <a:cubicBezTo>
                    <a:pt x="8273" y="2837"/>
                    <a:pt x="9045" y="2906"/>
                    <a:pt x="9668" y="3053"/>
                  </a:cubicBezTo>
                  <a:cubicBezTo>
                    <a:pt x="9688" y="3058"/>
                    <a:pt x="9709" y="3061"/>
                    <a:pt x="9729" y="3061"/>
                  </a:cubicBezTo>
                  <a:cubicBezTo>
                    <a:pt x="9850" y="3061"/>
                    <a:pt x="9959" y="2978"/>
                    <a:pt x="9987" y="2855"/>
                  </a:cubicBezTo>
                  <a:cubicBezTo>
                    <a:pt x="10021" y="2713"/>
                    <a:pt x="9933" y="2570"/>
                    <a:pt x="9790" y="2536"/>
                  </a:cubicBezTo>
                  <a:cubicBezTo>
                    <a:pt x="9552" y="2480"/>
                    <a:pt x="9295" y="2433"/>
                    <a:pt x="9013" y="2398"/>
                  </a:cubicBezTo>
                  <a:lnTo>
                    <a:pt x="9013" y="1644"/>
                  </a:lnTo>
                  <a:cubicBezTo>
                    <a:pt x="9013" y="1506"/>
                    <a:pt x="8996" y="1373"/>
                    <a:pt x="8963" y="1244"/>
                  </a:cubicBezTo>
                  <a:cubicBezTo>
                    <a:pt x="9183" y="1169"/>
                    <a:pt x="9417" y="1128"/>
                    <a:pt x="9662" y="1128"/>
                  </a:cubicBezTo>
                  <a:cubicBezTo>
                    <a:pt x="10849" y="1128"/>
                    <a:pt x="11817" y="2093"/>
                    <a:pt x="11817" y="3280"/>
                  </a:cubicBezTo>
                  <a:lnTo>
                    <a:pt x="11817" y="3761"/>
                  </a:lnTo>
                  <a:cubicBezTo>
                    <a:pt x="11685" y="3573"/>
                    <a:pt x="11531" y="3404"/>
                    <a:pt x="11352" y="3256"/>
                  </a:cubicBezTo>
                  <a:cubicBezTo>
                    <a:pt x="11302" y="3215"/>
                    <a:pt x="11242" y="3195"/>
                    <a:pt x="11182" y="3195"/>
                  </a:cubicBezTo>
                  <a:cubicBezTo>
                    <a:pt x="11106" y="3195"/>
                    <a:pt x="11030" y="3227"/>
                    <a:pt x="10977" y="3291"/>
                  </a:cubicBezTo>
                  <a:cubicBezTo>
                    <a:pt x="10883" y="3404"/>
                    <a:pt x="10900" y="3572"/>
                    <a:pt x="11013" y="3665"/>
                  </a:cubicBezTo>
                  <a:cubicBezTo>
                    <a:pt x="11554" y="4113"/>
                    <a:pt x="11817" y="4773"/>
                    <a:pt x="11817" y="5682"/>
                  </a:cubicBezTo>
                  <a:lnTo>
                    <a:pt x="11817" y="9857"/>
                  </a:lnTo>
                  <a:cubicBezTo>
                    <a:pt x="11817" y="10712"/>
                    <a:pt x="11579" y="11546"/>
                    <a:pt x="11130" y="12267"/>
                  </a:cubicBezTo>
                  <a:cubicBezTo>
                    <a:pt x="11053" y="12392"/>
                    <a:pt x="11091" y="12556"/>
                    <a:pt x="11215" y="12633"/>
                  </a:cubicBezTo>
                  <a:cubicBezTo>
                    <a:pt x="11259" y="12661"/>
                    <a:pt x="11307" y="12673"/>
                    <a:pt x="11356" y="12673"/>
                  </a:cubicBezTo>
                  <a:cubicBezTo>
                    <a:pt x="11444" y="12673"/>
                    <a:pt x="11531" y="12629"/>
                    <a:pt x="11582" y="12548"/>
                  </a:cubicBezTo>
                  <a:cubicBezTo>
                    <a:pt x="11916" y="12010"/>
                    <a:pt x="12145" y="11416"/>
                    <a:pt x="12261" y="10797"/>
                  </a:cubicBezTo>
                  <a:cubicBezTo>
                    <a:pt x="13198" y="10752"/>
                    <a:pt x="13946" y="9976"/>
                    <a:pt x="13946" y="9029"/>
                  </a:cubicBezTo>
                  <a:lnTo>
                    <a:pt x="13946" y="8867"/>
                  </a:lnTo>
                  <a:cubicBezTo>
                    <a:pt x="13946" y="7949"/>
                    <a:pt x="13244" y="7193"/>
                    <a:pt x="12349" y="7106"/>
                  </a:cubicBezTo>
                  <a:lnTo>
                    <a:pt x="12349" y="3280"/>
                  </a:lnTo>
                  <a:cubicBezTo>
                    <a:pt x="12349" y="1801"/>
                    <a:pt x="11143" y="596"/>
                    <a:pt x="9662" y="596"/>
                  </a:cubicBezTo>
                  <a:cubicBezTo>
                    <a:pt x="9342" y="596"/>
                    <a:pt x="9035" y="652"/>
                    <a:pt x="8751" y="756"/>
                  </a:cubicBezTo>
                  <a:cubicBezTo>
                    <a:pt x="8458" y="302"/>
                    <a:pt x="7948" y="1"/>
                    <a:pt x="7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0" name="Google Shape;2090;p59"/>
          <p:cNvGrpSpPr/>
          <p:nvPr/>
        </p:nvGrpSpPr>
        <p:grpSpPr>
          <a:xfrm>
            <a:off x="1436204" y="2514105"/>
            <a:ext cx="537236" cy="403289"/>
            <a:chOff x="5351113" y="3220301"/>
            <a:chExt cx="602620" cy="452372"/>
          </a:xfrm>
        </p:grpSpPr>
        <p:sp>
          <p:nvSpPr>
            <p:cNvPr id="2091" name="Google Shape;2091;p59"/>
            <p:cNvSpPr/>
            <p:nvPr/>
          </p:nvSpPr>
          <p:spPr>
            <a:xfrm>
              <a:off x="5447995" y="3220301"/>
              <a:ext cx="150846" cy="151376"/>
            </a:xfrm>
            <a:custGeom>
              <a:avLst/>
              <a:gdLst/>
              <a:ahLst/>
              <a:cxnLst/>
              <a:rect l="l" t="t" r="r" b="b"/>
              <a:pathLst>
                <a:path w="4548" h="4564" extrusionOk="0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4298"/>
                  </a:lnTo>
                  <a:cubicBezTo>
                    <a:pt x="1" y="4445"/>
                    <a:pt x="120" y="4564"/>
                    <a:pt x="266" y="4564"/>
                  </a:cubicBezTo>
                  <a:cubicBezTo>
                    <a:pt x="413" y="4564"/>
                    <a:pt x="532" y="4445"/>
                    <a:pt x="532" y="4298"/>
                  </a:cubicBezTo>
                  <a:lnTo>
                    <a:pt x="532" y="533"/>
                  </a:lnTo>
                  <a:lnTo>
                    <a:pt x="4281" y="533"/>
                  </a:lnTo>
                  <a:cubicBezTo>
                    <a:pt x="4428" y="533"/>
                    <a:pt x="4546" y="414"/>
                    <a:pt x="4546" y="267"/>
                  </a:cubicBezTo>
                  <a:cubicBezTo>
                    <a:pt x="4547" y="120"/>
                    <a:pt x="4428" y="1"/>
                    <a:pt x="4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9"/>
            <p:cNvSpPr/>
            <p:nvPr/>
          </p:nvSpPr>
          <p:spPr>
            <a:xfrm>
              <a:off x="5447995" y="3521296"/>
              <a:ext cx="150846" cy="151376"/>
            </a:xfrm>
            <a:custGeom>
              <a:avLst/>
              <a:gdLst/>
              <a:ahLst/>
              <a:cxnLst/>
              <a:rect l="l" t="t" r="r" b="b"/>
              <a:pathLst>
                <a:path w="4548" h="4564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4120"/>
                  </a:lnTo>
                  <a:cubicBezTo>
                    <a:pt x="1" y="4364"/>
                    <a:pt x="199" y="4563"/>
                    <a:pt x="444" y="4563"/>
                  </a:cubicBezTo>
                  <a:lnTo>
                    <a:pt x="4281" y="4563"/>
                  </a:lnTo>
                  <a:cubicBezTo>
                    <a:pt x="4428" y="4563"/>
                    <a:pt x="4547" y="4444"/>
                    <a:pt x="4547" y="4297"/>
                  </a:cubicBezTo>
                  <a:cubicBezTo>
                    <a:pt x="4547" y="4150"/>
                    <a:pt x="4428" y="4031"/>
                    <a:pt x="4281" y="4031"/>
                  </a:cubicBezTo>
                  <a:lnTo>
                    <a:pt x="533" y="4031"/>
                  </a:lnTo>
                  <a:lnTo>
                    <a:pt x="533" y="265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9"/>
            <p:cNvSpPr/>
            <p:nvPr/>
          </p:nvSpPr>
          <p:spPr>
            <a:xfrm>
              <a:off x="5721196" y="3220301"/>
              <a:ext cx="150813" cy="151376"/>
            </a:xfrm>
            <a:custGeom>
              <a:avLst/>
              <a:gdLst/>
              <a:ahLst/>
              <a:cxnLst/>
              <a:rect l="l" t="t" r="r" b="b"/>
              <a:pathLst>
                <a:path w="4547" h="4564" extrusionOk="0">
                  <a:moveTo>
                    <a:pt x="266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4015" y="533"/>
                  </a:lnTo>
                  <a:lnTo>
                    <a:pt x="4015" y="4298"/>
                  </a:lnTo>
                  <a:cubicBezTo>
                    <a:pt x="4015" y="4445"/>
                    <a:pt x="4134" y="4564"/>
                    <a:pt x="4281" y="4564"/>
                  </a:cubicBezTo>
                  <a:cubicBezTo>
                    <a:pt x="4428" y="4564"/>
                    <a:pt x="4547" y="4445"/>
                    <a:pt x="4547" y="4298"/>
                  </a:cubicBezTo>
                  <a:lnTo>
                    <a:pt x="4547" y="443"/>
                  </a:lnTo>
                  <a:cubicBezTo>
                    <a:pt x="4547" y="199"/>
                    <a:pt x="4348" y="1"/>
                    <a:pt x="4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9"/>
            <p:cNvSpPr/>
            <p:nvPr/>
          </p:nvSpPr>
          <p:spPr>
            <a:xfrm>
              <a:off x="5721196" y="3521262"/>
              <a:ext cx="150813" cy="151410"/>
            </a:xfrm>
            <a:custGeom>
              <a:avLst/>
              <a:gdLst/>
              <a:ahLst/>
              <a:cxnLst/>
              <a:rect l="l" t="t" r="r" b="b"/>
              <a:pathLst>
                <a:path w="4547" h="4565" extrusionOk="0">
                  <a:moveTo>
                    <a:pt x="4281" y="0"/>
                  </a:moveTo>
                  <a:cubicBezTo>
                    <a:pt x="4134" y="0"/>
                    <a:pt x="4015" y="119"/>
                    <a:pt x="4015" y="266"/>
                  </a:cubicBezTo>
                  <a:lnTo>
                    <a:pt x="4015" y="4032"/>
                  </a:lnTo>
                  <a:lnTo>
                    <a:pt x="266" y="4032"/>
                  </a:lnTo>
                  <a:cubicBezTo>
                    <a:pt x="119" y="4032"/>
                    <a:pt x="0" y="4151"/>
                    <a:pt x="0" y="4298"/>
                  </a:cubicBezTo>
                  <a:cubicBezTo>
                    <a:pt x="0" y="4445"/>
                    <a:pt x="119" y="4564"/>
                    <a:pt x="266" y="4564"/>
                  </a:cubicBezTo>
                  <a:lnTo>
                    <a:pt x="4104" y="4564"/>
                  </a:lnTo>
                  <a:cubicBezTo>
                    <a:pt x="4348" y="4564"/>
                    <a:pt x="4547" y="4365"/>
                    <a:pt x="4547" y="4121"/>
                  </a:cubicBezTo>
                  <a:lnTo>
                    <a:pt x="4547" y="266"/>
                  </a:lnTo>
                  <a:cubicBezTo>
                    <a:pt x="4547" y="119"/>
                    <a:pt x="4428" y="0"/>
                    <a:pt x="4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9"/>
            <p:cNvSpPr/>
            <p:nvPr/>
          </p:nvSpPr>
          <p:spPr>
            <a:xfrm>
              <a:off x="5747332" y="3547597"/>
              <a:ext cx="72239" cy="72438"/>
            </a:xfrm>
            <a:custGeom>
              <a:avLst/>
              <a:gdLst/>
              <a:ahLst/>
              <a:cxnLst/>
              <a:rect l="l" t="t" r="r" b="b"/>
              <a:pathLst>
                <a:path w="2178" h="2184" extrusionOk="0">
                  <a:moveTo>
                    <a:pt x="1912" y="1"/>
                  </a:moveTo>
                  <a:cubicBezTo>
                    <a:pt x="1764" y="1"/>
                    <a:pt x="1646" y="120"/>
                    <a:pt x="1646" y="266"/>
                  </a:cubicBezTo>
                  <a:lnTo>
                    <a:pt x="1646" y="1652"/>
                  </a:lnTo>
                  <a:lnTo>
                    <a:pt x="267" y="1652"/>
                  </a:lnTo>
                  <a:cubicBezTo>
                    <a:pt x="120" y="1652"/>
                    <a:pt x="1" y="1771"/>
                    <a:pt x="1" y="1918"/>
                  </a:cubicBezTo>
                  <a:cubicBezTo>
                    <a:pt x="1" y="2065"/>
                    <a:pt x="120" y="2184"/>
                    <a:pt x="267" y="2184"/>
                  </a:cubicBezTo>
                  <a:lnTo>
                    <a:pt x="1734" y="2184"/>
                  </a:lnTo>
                  <a:cubicBezTo>
                    <a:pt x="1978" y="2184"/>
                    <a:pt x="2178" y="1985"/>
                    <a:pt x="2178" y="1740"/>
                  </a:cubicBezTo>
                  <a:lnTo>
                    <a:pt x="2178" y="266"/>
                  </a:lnTo>
                  <a:cubicBezTo>
                    <a:pt x="2178" y="120"/>
                    <a:pt x="2058" y="1"/>
                    <a:pt x="1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9"/>
            <p:cNvSpPr/>
            <p:nvPr/>
          </p:nvSpPr>
          <p:spPr>
            <a:xfrm>
              <a:off x="5497979" y="3270284"/>
              <a:ext cx="72172" cy="72438"/>
            </a:xfrm>
            <a:custGeom>
              <a:avLst/>
              <a:gdLst/>
              <a:ahLst/>
              <a:cxnLst/>
              <a:rect l="l" t="t" r="r" b="b"/>
              <a:pathLst>
                <a:path w="2176" h="2184" extrusionOk="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lnTo>
                    <a:pt x="0" y="1917"/>
                  </a:lnTo>
                  <a:cubicBezTo>
                    <a:pt x="0" y="2064"/>
                    <a:pt x="119" y="2183"/>
                    <a:pt x="265" y="2183"/>
                  </a:cubicBezTo>
                  <a:cubicBezTo>
                    <a:pt x="413" y="2183"/>
                    <a:pt x="531" y="2064"/>
                    <a:pt x="531" y="1917"/>
                  </a:cubicBezTo>
                  <a:lnTo>
                    <a:pt x="531" y="531"/>
                  </a:lnTo>
                  <a:lnTo>
                    <a:pt x="1910" y="531"/>
                  </a:lnTo>
                  <a:cubicBezTo>
                    <a:pt x="2057" y="531"/>
                    <a:pt x="2176" y="412"/>
                    <a:pt x="2176" y="266"/>
                  </a:cubicBezTo>
                  <a:cubicBezTo>
                    <a:pt x="2176" y="119"/>
                    <a:pt x="2057" y="0"/>
                    <a:pt x="1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9"/>
            <p:cNvSpPr/>
            <p:nvPr/>
          </p:nvSpPr>
          <p:spPr>
            <a:xfrm>
              <a:off x="5481461" y="3571180"/>
              <a:ext cx="67861" cy="17678"/>
            </a:xfrm>
            <a:custGeom>
              <a:avLst/>
              <a:gdLst/>
              <a:ahLst/>
              <a:cxnLst/>
              <a:rect l="l" t="t" r="r" b="b"/>
              <a:pathLst>
                <a:path w="2046" h="533" extrusionOk="0">
                  <a:moveTo>
                    <a:pt x="266" y="0"/>
                  </a:moveTo>
                  <a:cubicBezTo>
                    <a:pt x="118" y="0"/>
                    <a:pt x="0" y="120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20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9"/>
            <p:cNvSpPr/>
            <p:nvPr/>
          </p:nvSpPr>
          <p:spPr>
            <a:xfrm>
              <a:off x="5481461" y="3596387"/>
              <a:ext cx="67861" cy="17678"/>
            </a:xfrm>
            <a:custGeom>
              <a:avLst/>
              <a:gdLst/>
              <a:ahLst/>
              <a:cxnLst/>
              <a:rect l="l" t="t" r="r" b="b"/>
              <a:pathLst>
                <a:path w="2046" h="533" extrusionOk="0">
                  <a:moveTo>
                    <a:pt x="266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19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9"/>
            <p:cNvSpPr/>
            <p:nvPr/>
          </p:nvSpPr>
          <p:spPr>
            <a:xfrm>
              <a:off x="5481461" y="3621594"/>
              <a:ext cx="67861" cy="17645"/>
            </a:xfrm>
            <a:custGeom>
              <a:avLst/>
              <a:gdLst/>
              <a:ahLst/>
              <a:cxnLst/>
              <a:rect l="l" t="t" r="r" b="b"/>
              <a:pathLst>
                <a:path w="2046" h="532" extrusionOk="0">
                  <a:moveTo>
                    <a:pt x="266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19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9"/>
            <p:cNvSpPr/>
            <p:nvPr/>
          </p:nvSpPr>
          <p:spPr>
            <a:xfrm>
              <a:off x="5754065" y="3263053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8"/>
                    <a:pt x="78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4"/>
                    <a:pt x="196" y="532"/>
                    <a:pt x="266" y="532"/>
                  </a:cubicBezTo>
                  <a:cubicBezTo>
                    <a:pt x="336" y="532"/>
                    <a:pt x="405" y="504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9"/>
            <p:cNvSpPr/>
            <p:nvPr/>
          </p:nvSpPr>
          <p:spPr>
            <a:xfrm>
              <a:off x="5783286" y="3263053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8"/>
                    <a:pt x="78" y="79"/>
                  </a:cubicBezTo>
                  <a:cubicBezTo>
                    <a:pt x="28" y="128"/>
                    <a:pt x="0" y="197"/>
                    <a:pt x="0" y="266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7" y="504"/>
                    <a:pt x="196" y="532"/>
                    <a:pt x="266" y="532"/>
                  </a:cubicBezTo>
                  <a:cubicBezTo>
                    <a:pt x="336" y="532"/>
                    <a:pt x="405" y="504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9"/>
            <p:cNvSpPr/>
            <p:nvPr/>
          </p:nvSpPr>
          <p:spPr>
            <a:xfrm>
              <a:off x="5812473" y="3263053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30" y="128"/>
                    <a:pt x="1" y="196"/>
                    <a:pt x="1" y="266"/>
                  </a:cubicBezTo>
                  <a:cubicBezTo>
                    <a:pt x="1" y="336"/>
                    <a:pt x="30" y="405"/>
                    <a:pt x="79" y="454"/>
                  </a:cubicBezTo>
                  <a:cubicBezTo>
                    <a:pt x="128" y="504"/>
                    <a:pt x="197" y="532"/>
                    <a:pt x="267" y="532"/>
                  </a:cubicBezTo>
                  <a:cubicBezTo>
                    <a:pt x="337" y="532"/>
                    <a:pt x="406" y="504"/>
                    <a:pt x="455" y="454"/>
                  </a:cubicBezTo>
                  <a:cubicBezTo>
                    <a:pt x="504" y="405"/>
                    <a:pt x="533" y="336"/>
                    <a:pt x="533" y="266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6" y="28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9"/>
            <p:cNvSpPr/>
            <p:nvPr/>
          </p:nvSpPr>
          <p:spPr>
            <a:xfrm>
              <a:off x="5399737" y="3401262"/>
              <a:ext cx="106103" cy="95191"/>
            </a:xfrm>
            <a:custGeom>
              <a:avLst/>
              <a:gdLst/>
              <a:ahLst/>
              <a:cxnLst/>
              <a:rect l="l" t="t" r="r" b="b"/>
              <a:pathLst>
                <a:path w="3199" h="2870" extrusionOk="0">
                  <a:moveTo>
                    <a:pt x="2118" y="532"/>
                  </a:moveTo>
                  <a:lnTo>
                    <a:pt x="2638" y="1435"/>
                  </a:lnTo>
                  <a:lnTo>
                    <a:pt x="2118" y="2339"/>
                  </a:lnTo>
                  <a:lnTo>
                    <a:pt x="1081" y="2339"/>
                  </a:lnTo>
                  <a:lnTo>
                    <a:pt x="561" y="1435"/>
                  </a:lnTo>
                  <a:lnTo>
                    <a:pt x="1081" y="532"/>
                  </a:lnTo>
                  <a:close/>
                  <a:moveTo>
                    <a:pt x="1034" y="0"/>
                  </a:moveTo>
                  <a:cubicBezTo>
                    <a:pt x="881" y="0"/>
                    <a:pt x="721" y="92"/>
                    <a:pt x="644" y="225"/>
                  </a:cubicBezTo>
                  <a:lnTo>
                    <a:pt x="78" y="1211"/>
                  </a:lnTo>
                  <a:cubicBezTo>
                    <a:pt x="1" y="1342"/>
                    <a:pt x="1" y="1528"/>
                    <a:pt x="78" y="1659"/>
                  </a:cubicBezTo>
                  <a:lnTo>
                    <a:pt x="644" y="2645"/>
                  </a:lnTo>
                  <a:cubicBezTo>
                    <a:pt x="721" y="2777"/>
                    <a:pt x="881" y="2870"/>
                    <a:pt x="1034" y="2870"/>
                  </a:cubicBezTo>
                  <a:lnTo>
                    <a:pt x="2165" y="2870"/>
                  </a:lnTo>
                  <a:cubicBezTo>
                    <a:pt x="2319" y="2870"/>
                    <a:pt x="2479" y="2777"/>
                    <a:pt x="2555" y="2645"/>
                  </a:cubicBezTo>
                  <a:lnTo>
                    <a:pt x="3122" y="1659"/>
                  </a:lnTo>
                  <a:cubicBezTo>
                    <a:pt x="3198" y="1528"/>
                    <a:pt x="3198" y="1342"/>
                    <a:pt x="3122" y="1211"/>
                  </a:cubicBezTo>
                  <a:lnTo>
                    <a:pt x="2555" y="225"/>
                  </a:lnTo>
                  <a:cubicBezTo>
                    <a:pt x="2479" y="92"/>
                    <a:pt x="2318" y="0"/>
                    <a:pt x="2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9"/>
            <p:cNvSpPr/>
            <p:nvPr/>
          </p:nvSpPr>
          <p:spPr>
            <a:xfrm>
              <a:off x="5351113" y="3325806"/>
              <a:ext cx="82189" cy="74461"/>
            </a:xfrm>
            <a:custGeom>
              <a:avLst/>
              <a:gdLst/>
              <a:ahLst/>
              <a:cxnLst/>
              <a:rect l="l" t="t" r="r" b="b"/>
              <a:pathLst>
                <a:path w="2478" h="2245" extrusionOk="0">
                  <a:moveTo>
                    <a:pt x="1577" y="533"/>
                  </a:moveTo>
                  <a:lnTo>
                    <a:pt x="1917" y="1123"/>
                  </a:lnTo>
                  <a:lnTo>
                    <a:pt x="1577" y="1712"/>
                  </a:lnTo>
                  <a:lnTo>
                    <a:pt x="900" y="1712"/>
                  </a:lnTo>
                  <a:lnTo>
                    <a:pt x="561" y="1123"/>
                  </a:lnTo>
                  <a:lnTo>
                    <a:pt x="900" y="533"/>
                  </a:lnTo>
                  <a:close/>
                  <a:moveTo>
                    <a:pt x="853" y="1"/>
                  </a:moveTo>
                  <a:cubicBezTo>
                    <a:pt x="700" y="1"/>
                    <a:pt x="540" y="93"/>
                    <a:pt x="463" y="227"/>
                  </a:cubicBezTo>
                  <a:lnTo>
                    <a:pt x="77" y="898"/>
                  </a:lnTo>
                  <a:cubicBezTo>
                    <a:pt x="1" y="1031"/>
                    <a:pt x="1" y="1214"/>
                    <a:pt x="77" y="1347"/>
                  </a:cubicBezTo>
                  <a:lnTo>
                    <a:pt x="463" y="2019"/>
                  </a:lnTo>
                  <a:cubicBezTo>
                    <a:pt x="540" y="2152"/>
                    <a:pt x="700" y="2244"/>
                    <a:pt x="853" y="2244"/>
                  </a:cubicBezTo>
                  <a:lnTo>
                    <a:pt x="1625" y="2244"/>
                  </a:lnTo>
                  <a:cubicBezTo>
                    <a:pt x="1778" y="2244"/>
                    <a:pt x="1938" y="2152"/>
                    <a:pt x="2014" y="2019"/>
                  </a:cubicBezTo>
                  <a:lnTo>
                    <a:pt x="2400" y="1347"/>
                  </a:lnTo>
                  <a:cubicBezTo>
                    <a:pt x="2477" y="1215"/>
                    <a:pt x="2477" y="1031"/>
                    <a:pt x="2400" y="898"/>
                  </a:cubicBezTo>
                  <a:lnTo>
                    <a:pt x="2014" y="227"/>
                  </a:lnTo>
                  <a:cubicBezTo>
                    <a:pt x="1938" y="93"/>
                    <a:pt x="1778" y="1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9"/>
            <p:cNvSpPr/>
            <p:nvPr/>
          </p:nvSpPr>
          <p:spPr>
            <a:xfrm>
              <a:off x="5521561" y="3302987"/>
              <a:ext cx="358740" cy="273101"/>
            </a:xfrm>
            <a:custGeom>
              <a:avLst/>
              <a:gdLst/>
              <a:ahLst/>
              <a:cxnLst/>
              <a:rect l="l" t="t" r="r" b="b"/>
              <a:pathLst>
                <a:path w="10816" h="8234" extrusionOk="0">
                  <a:moveTo>
                    <a:pt x="5694" y="550"/>
                  </a:moveTo>
                  <a:cubicBezTo>
                    <a:pt x="5715" y="550"/>
                    <a:pt x="5737" y="551"/>
                    <a:pt x="5759" y="552"/>
                  </a:cubicBezTo>
                  <a:cubicBezTo>
                    <a:pt x="5777" y="910"/>
                    <a:pt x="5647" y="1254"/>
                    <a:pt x="5392" y="1509"/>
                  </a:cubicBezTo>
                  <a:cubicBezTo>
                    <a:pt x="5156" y="1746"/>
                    <a:pt x="4840" y="1877"/>
                    <a:pt x="4508" y="1877"/>
                  </a:cubicBezTo>
                  <a:cubicBezTo>
                    <a:pt x="4486" y="1877"/>
                    <a:pt x="4464" y="1877"/>
                    <a:pt x="4442" y="1876"/>
                  </a:cubicBezTo>
                  <a:cubicBezTo>
                    <a:pt x="4423" y="1518"/>
                    <a:pt x="4553" y="1174"/>
                    <a:pt x="4808" y="919"/>
                  </a:cubicBezTo>
                  <a:cubicBezTo>
                    <a:pt x="5045" y="682"/>
                    <a:pt x="5359" y="550"/>
                    <a:pt x="5694" y="550"/>
                  </a:cubicBezTo>
                  <a:close/>
                  <a:moveTo>
                    <a:pt x="4174" y="1"/>
                  </a:moveTo>
                  <a:cubicBezTo>
                    <a:pt x="4027" y="1"/>
                    <a:pt x="3908" y="120"/>
                    <a:pt x="3908" y="267"/>
                  </a:cubicBezTo>
                  <a:lnTo>
                    <a:pt x="3908" y="1525"/>
                  </a:lnTo>
                  <a:cubicBezTo>
                    <a:pt x="3564" y="1346"/>
                    <a:pt x="3195" y="1252"/>
                    <a:pt x="2817" y="1252"/>
                  </a:cubicBezTo>
                  <a:cubicBezTo>
                    <a:pt x="1263" y="1252"/>
                    <a:pt x="1" y="2818"/>
                    <a:pt x="1" y="4743"/>
                  </a:cubicBezTo>
                  <a:cubicBezTo>
                    <a:pt x="1" y="6668"/>
                    <a:pt x="1263" y="8233"/>
                    <a:pt x="2817" y="8233"/>
                  </a:cubicBezTo>
                  <a:lnTo>
                    <a:pt x="5532" y="8233"/>
                  </a:lnTo>
                  <a:cubicBezTo>
                    <a:pt x="6944" y="8233"/>
                    <a:pt x="8117" y="6938"/>
                    <a:pt x="8317" y="5256"/>
                  </a:cubicBezTo>
                  <a:lnTo>
                    <a:pt x="8995" y="5256"/>
                  </a:lnTo>
                  <a:cubicBezTo>
                    <a:pt x="9163" y="5256"/>
                    <a:pt x="9365" y="5172"/>
                    <a:pt x="9485" y="5051"/>
                  </a:cubicBezTo>
                  <a:lnTo>
                    <a:pt x="10710" y="3820"/>
                  </a:lnTo>
                  <a:cubicBezTo>
                    <a:pt x="10815" y="3717"/>
                    <a:pt x="10814" y="3548"/>
                    <a:pt x="10710" y="3445"/>
                  </a:cubicBezTo>
                  <a:cubicBezTo>
                    <a:pt x="10658" y="3393"/>
                    <a:pt x="10590" y="3367"/>
                    <a:pt x="10523" y="3367"/>
                  </a:cubicBezTo>
                  <a:cubicBezTo>
                    <a:pt x="10455" y="3367"/>
                    <a:pt x="10387" y="3393"/>
                    <a:pt x="10335" y="3446"/>
                  </a:cubicBezTo>
                  <a:lnTo>
                    <a:pt x="9109" y="4677"/>
                  </a:lnTo>
                  <a:cubicBezTo>
                    <a:pt x="9088" y="4696"/>
                    <a:pt x="9023" y="4723"/>
                    <a:pt x="8995" y="4724"/>
                  </a:cubicBezTo>
                  <a:lnTo>
                    <a:pt x="8348" y="4724"/>
                  </a:lnTo>
                  <a:cubicBezTo>
                    <a:pt x="8345" y="4166"/>
                    <a:pt x="8235" y="3614"/>
                    <a:pt x="8029" y="3124"/>
                  </a:cubicBezTo>
                  <a:cubicBezTo>
                    <a:pt x="8006" y="3072"/>
                    <a:pt x="7983" y="3021"/>
                    <a:pt x="7960" y="2971"/>
                  </a:cubicBezTo>
                  <a:cubicBezTo>
                    <a:pt x="7914" y="2875"/>
                    <a:pt x="7818" y="2819"/>
                    <a:pt x="7719" y="2819"/>
                  </a:cubicBezTo>
                  <a:cubicBezTo>
                    <a:pt x="7681" y="2819"/>
                    <a:pt x="7642" y="2828"/>
                    <a:pt x="7606" y="2845"/>
                  </a:cubicBezTo>
                  <a:cubicBezTo>
                    <a:pt x="7473" y="2909"/>
                    <a:pt x="7417" y="3067"/>
                    <a:pt x="7479" y="3200"/>
                  </a:cubicBezTo>
                  <a:cubicBezTo>
                    <a:pt x="7500" y="3242"/>
                    <a:pt x="7519" y="3286"/>
                    <a:pt x="7538" y="3331"/>
                  </a:cubicBezTo>
                  <a:cubicBezTo>
                    <a:pt x="7718" y="3756"/>
                    <a:pt x="7813" y="4237"/>
                    <a:pt x="7816" y="4724"/>
                  </a:cubicBezTo>
                  <a:lnTo>
                    <a:pt x="7024" y="4724"/>
                  </a:lnTo>
                  <a:cubicBezTo>
                    <a:pt x="6878" y="4724"/>
                    <a:pt x="6759" y="4843"/>
                    <a:pt x="6759" y="4990"/>
                  </a:cubicBezTo>
                  <a:cubicBezTo>
                    <a:pt x="6759" y="5137"/>
                    <a:pt x="6878" y="5256"/>
                    <a:pt x="7024" y="5256"/>
                  </a:cubicBezTo>
                  <a:lnTo>
                    <a:pt x="7781" y="5256"/>
                  </a:lnTo>
                  <a:cubicBezTo>
                    <a:pt x="7593" y="6643"/>
                    <a:pt x="6656" y="7701"/>
                    <a:pt x="5532" y="7701"/>
                  </a:cubicBezTo>
                  <a:lnTo>
                    <a:pt x="2817" y="7701"/>
                  </a:lnTo>
                  <a:cubicBezTo>
                    <a:pt x="1557" y="7701"/>
                    <a:pt x="531" y="6374"/>
                    <a:pt x="531" y="4743"/>
                  </a:cubicBezTo>
                  <a:cubicBezTo>
                    <a:pt x="531" y="3112"/>
                    <a:pt x="1557" y="1784"/>
                    <a:pt x="2817" y="1784"/>
                  </a:cubicBezTo>
                  <a:cubicBezTo>
                    <a:pt x="3225" y="1784"/>
                    <a:pt x="3625" y="1928"/>
                    <a:pt x="3976" y="2198"/>
                  </a:cubicBezTo>
                  <a:cubicBezTo>
                    <a:pt x="4039" y="2303"/>
                    <a:pt x="4147" y="2378"/>
                    <a:pt x="4273" y="2394"/>
                  </a:cubicBezTo>
                  <a:cubicBezTo>
                    <a:pt x="4350" y="2404"/>
                    <a:pt x="4428" y="2410"/>
                    <a:pt x="4506" y="2410"/>
                  </a:cubicBezTo>
                  <a:cubicBezTo>
                    <a:pt x="4983" y="2410"/>
                    <a:pt x="5431" y="2223"/>
                    <a:pt x="5769" y="1884"/>
                  </a:cubicBezTo>
                  <a:cubicBezTo>
                    <a:pt x="5792" y="1860"/>
                    <a:pt x="5815" y="1837"/>
                    <a:pt x="5837" y="1812"/>
                  </a:cubicBezTo>
                  <a:cubicBezTo>
                    <a:pt x="6112" y="1860"/>
                    <a:pt x="6379" y="1972"/>
                    <a:pt x="6622" y="2145"/>
                  </a:cubicBezTo>
                  <a:cubicBezTo>
                    <a:pt x="6669" y="2178"/>
                    <a:pt x="6722" y="2194"/>
                    <a:pt x="6775" y="2194"/>
                  </a:cubicBezTo>
                  <a:cubicBezTo>
                    <a:pt x="6859" y="2194"/>
                    <a:pt x="6941" y="2154"/>
                    <a:pt x="6993" y="2081"/>
                  </a:cubicBezTo>
                  <a:cubicBezTo>
                    <a:pt x="7077" y="1962"/>
                    <a:pt x="7049" y="1796"/>
                    <a:pt x="6929" y="1710"/>
                  </a:cubicBezTo>
                  <a:cubicBezTo>
                    <a:pt x="6684" y="1537"/>
                    <a:pt x="6418" y="1412"/>
                    <a:pt x="6143" y="1336"/>
                  </a:cubicBezTo>
                  <a:cubicBezTo>
                    <a:pt x="6271" y="1042"/>
                    <a:pt x="6319" y="715"/>
                    <a:pt x="6276" y="385"/>
                  </a:cubicBezTo>
                  <a:cubicBezTo>
                    <a:pt x="6252" y="202"/>
                    <a:pt x="6109" y="57"/>
                    <a:pt x="5927" y="34"/>
                  </a:cubicBezTo>
                  <a:cubicBezTo>
                    <a:pt x="5850" y="23"/>
                    <a:pt x="5772" y="18"/>
                    <a:pt x="5694" y="18"/>
                  </a:cubicBezTo>
                  <a:cubicBezTo>
                    <a:pt x="5220" y="18"/>
                    <a:pt x="4776" y="202"/>
                    <a:pt x="4440" y="535"/>
                  </a:cubicBezTo>
                  <a:lnTo>
                    <a:pt x="4440" y="267"/>
                  </a:lnTo>
                  <a:cubicBezTo>
                    <a:pt x="4440" y="120"/>
                    <a:pt x="4321" y="1"/>
                    <a:pt x="4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9"/>
            <p:cNvSpPr/>
            <p:nvPr/>
          </p:nvSpPr>
          <p:spPr>
            <a:xfrm>
              <a:off x="5889455" y="3385342"/>
              <a:ext cx="64279" cy="17645"/>
            </a:xfrm>
            <a:custGeom>
              <a:avLst/>
              <a:gdLst/>
              <a:ahLst/>
              <a:cxnLst/>
              <a:rect l="l" t="t" r="r" b="b"/>
              <a:pathLst>
                <a:path w="1938" h="532" extrusionOk="0">
                  <a:moveTo>
                    <a:pt x="266" y="1"/>
                  </a:moveTo>
                  <a:cubicBezTo>
                    <a:pt x="120" y="1"/>
                    <a:pt x="0" y="120"/>
                    <a:pt x="0" y="265"/>
                  </a:cubicBezTo>
                  <a:cubicBezTo>
                    <a:pt x="0" y="412"/>
                    <a:pt x="120" y="531"/>
                    <a:pt x="266" y="531"/>
                  </a:cubicBezTo>
                  <a:lnTo>
                    <a:pt x="1672" y="531"/>
                  </a:lnTo>
                  <a:cubicBezTo>
                    <a:pt x="1819" y="531"/>
                    <a:pt x="1938" y="412"/>
                    <a:pt x="1938" y="265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9"/>
            <p:cNvSpPr/>
            <p:nvPr/>
          </p:nvSpPr>
          <p:spPr>
            <a:xfrm>
              <a:off x="5889455" y="3412042"/>
              <a:ext cx="64279" cy="17678"/>
            </a:xfrm>
            <a:custGeom>
              <a:avLst/>
              <a:gdLst/>
              <a:ahLst/>
              <a:cxnLst/>
              <a:rect l="l" t="t" r="r" b="b"/>
              <a:pathLst>
                <a:path w="1938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cubicBezTo>
                    <a:pt x="0" y="413"/>
                    <a:pt x="120" y="532"/>
                    <a:pt x="266" y="532"/>
                  </a:cubicBezTo>
                  <a:lnTo>
                    <a:pt x="1672" y="532"/>
                  </a:lnTo>
                  <a:cubicBezTo>
                    <a:pt x="1819" y="532"/>
                    <a:pt x="1938" y="413"/>
                    <a:pt x="1938" y="266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9"/>
            <p:cNvSpPr/>
            <p:nvPr/>
          </p:nvSpPr>
          <p:spPr>
            <a:xfrm>
              <a:off x="5889455" y="3438775"/>
              <a:ext cx="64279" cy="17678"/>
            </a:xfrm>
            <a:custGeom>
              <a:avLst/>
              <a:gdLst/>
              <a:ahLst/>
              <a:cxnLst/>
              <a:rect l="l" t="t" r="r" b="b"/>
              <a:pathLst>
                <a:path w="1938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cubicBezTo>
                    <a:pt x="0" y="413"/>
                    <a:pt x="120" y="532"/>
                    <a:pt x="266" y="532"/>
                  </a:cubicBezTo>
                  <a:lnTo>
                    <a:pt x="1672" y="532"/>
                  </a:lnTo>
                  <a:cubicBezTo>
                    <a:pt x="1819" y="532"/>
                    <a:pt x="1938" y="413"/>
                    <a:pt x="1938" y="266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9"/>
            <p:cNvSpPr/>
            <p:nvPr/>
          </p:nvSpPr>
          <p:spPr>
            <a:xfrm>
              <a:off x="5604380" y="3592274"/>
              <a:ext cx="109386" cy="43516"/>
            </a:xfrm>
            <a:custGeom>
              <a:avLst/>
              <a:gdLst/>
              <a:ahLst/>
              <a:cxnLst/>
              <a:rect l="l" t="t" r="r" b="b"/>
              <a:pathLst>
                <a:path w="3298" h="1312" extrusionOk="0">
                  <a:moveTo>
                    <a:pt x="2766" y="532"/>
                  </a:moveTo>
                  <a:lnTo>
                    <a:pt x="2766" y="780"/>
                  </a:lnTo>
                  <a:lnTo>
                    <a:pt x="532" y="780"/>
                  </a:lnTo>
                  <a:lnTo>
                    <a:pt x="532" y="532"/>
                  </a:lnTo>
                  <a:close/>
                  <a:moveTo>
                    <a:pt x="373" y="0"/>
                  </a:moveTo>
                  <a:cubicBezTo>
                    <a:pt x="168" y="0"/>
                    <a:pt x="1" y="167"/>
                    <a:pt x="1" y="373"/>
                  </a:cubicBezTo>
                  <a:lnTo>
                    <a:pt x="1" y="940"/>
                  </a:lnTo>
                  <a:cubicBezTo>
                    <a:pt x="1" y="1145"/>
                    <a:pt x="168" y="1311"/>
                    <a:pt x="373" y="1311"/>
                  </a:cubicBezTo>
                  <a:lnTo>
                    <a:pt x="2925" y="1311"/>
                  </a:lnTo>
                  <a:cubicBezTo>
                    <a:pt x="3130" y="1311"/>
                    <a:pt x="3297" y="1145"/>
                    <a:pt x="3297" y="940"/>
                  </a:cubicBezTo>
                  <a:lnTo>
                    <a:pt x="3297" y="373"/>
                  </a:lnTo>
                  <a:cubicBezTo>
                    <a:pt x="3297" y="167"/>
                    <a:pt x="3130" y="0"/>
                    <a:pt x="2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0" name="Google Shape;2110;p59"/>
          <p:cNvGrpSpPr/>
          <p:nvPr/>
        </p:nvGrpSpPr>
        <p:grpSpPr>
          <a:xfrm>
            <a:off x="3347922" y="2778777"/>
            <a:ext cx="536704" cy="486141"/>
            <a:chOff x="6046403" y="3173534"/>
            <a:chExt cx="602023" cy="545307"/>
          </a:xfrm>
        </p:grpSpPr>
        <p:sp>
          <p:nvSpPr>
            <p:cNvPr id="2111" name="Google Shape;2111;p59"/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9"/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9"/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9"/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9"/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9"/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9"/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9"/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9"/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9"/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1" name="Google Shape;2121;p59"/>
          <p:cNvGrpSpPr/>
          <p:nvPr/>
        </p:nvGrpSpPr>
        <p:grpSpPr>
          <a:xfrm>
            <a:off x="5285601" y="2447393"/>
            <a:ext cx="484249" cy="536704"/>
            <a:chOff x="2645541" y="4001992"/>
            <a:chExt cx="543184" cy="602023"/>
          </a:xfrm>
        </p:grpSpPr>
        <p:sp>
          <p:nvSpPr>
            <p:cNvPr id="2122" name="Google Shape;2122;p59"/>
            <p:cNvSpPr/>
            <p:nvPr/>
          </p:nvSpPr>
          <p:spPr>
            <a:xfrm>
              <a:off x="2709819" y="4234132"/>
              <a:ext cx="74527" cy="54262"/>
            </a:xfrm>
            <a:custGeom>
              <a:avLst/>
              <a:gdLst/>
              <a:ahLst/>
              <a:cxnLst/>
              <a:rect l="l" t="t" r="r" b="b"/>
              <a:pathLst>
                <a:path w="2247" h="1636" extrusionOk="0">
                  <a:moveTo>
                    <a:pt x="1898" y="0"/>
                  </a:moveTo>
                  <a:cubicBezTo>
                    <a:pt x="1671" y="0"/>
                    <a:pt x="1447" y="39"/>
                    <a:pt x="1232" y="116"/>
                  </a:cubicBezTo>
                  <a:cubicBezTo>
                    <a:pt x="688" y="312"/>
                    <a:pt x="259" y="734"/>
                    <a:pt x="53" y="1275"/>
                  </a:cubicBezTo>
                  <a:cubicBezTo>
                    <a:pt x="1" y="1412"/>
                    <a:pt x="69" y="1566"/>
                    <a:pt x="207" y="1618"/>
                  </a:cubicBezTo>
                  <a:cubicBezTo>
                    <a:pt x="238" y="1630"/>
                    <a:pt x="270" y="1636"/>
                    <a:pt x="301" y="1636"/>
                  </a:cubicBezTo>
                  <a:cubicBezTo>
                    <a:pt x="408" y="1636"/>
                    <a:pt x="509" y="1570"/>
                    <a:pt x="550" y="1464"/>
                  </a:cubicBezTo>
                  <a:cubicBezTo>
                    <a:pt x="701" y="1068"/>
                    <a:pt x="1014" y="760"/>
                    <a:pt x="1411" y="617"/>
                  </a:cubicBezTo>
                  <a:cubicBezTo>
                    <a:pt x="1569" y="560"/>
                    <a:pt x="1732" y="532"/>
                    <a:pt x="1898" y="532"/>
                  </a:cubicBezTo>
                  <a:cubicBezTo>
                    <a:pt x="1920" y="532"/>
                    <a:pt x="1941" y="532"/>
                    <a:pt x="1963" y="533"/>
                  </a:cubicBezTo>
                  <a:cubicBezTo>
                    <a:pt x="1966" y="533"/>
                    <a:pt x="1970" y="533"/>
                    <a:pt x="1974" y="533"/>
                  </a:cubicBezTo>
                  <a:cubicBezTo>
                    <a:pt x="2115" y="533"/>
                    <a:pt x="2234" y="422"/>
                    <a:pt x="2240" y="279"/>
                  </a:cubicBezTo>
                  <a:cubicBezTo>
                    <a:pt x="2246" y="133"/>
                    <a:pt x="2133" y="8"/>
                    <a:pt x="1986" y="2"/>
                  </a:cubicBezTo>
                  <a:cubicBezTo>
                    <a:pt x="1957" y="1"/>
                    <a:pt x="1927" y="0"/>
                    <a:pt x="1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9"/>
            <p:cNvSpPr/>
            <p:nvPr/>
          </p:nvSpPr>
          <p:spPr>
            <a:xfrm>
              <a:off x="2862721" y="4064115"/>
              <a:ext cx="251144" cy="228922"/>
            </a:xfrm>
            <a:custGeom>
              <a:avLst/>
              <a:gdLst/>
              <a:ahLst/>
              <a:cxnLst/>
              <a:rect l="l" t="t" r="r" b="b"/>
              <a:pathLst>
                <a:path w="7572" h="6902" extrusionOk="0">
                  <a:moveTo>
                    <a:pt x="5880" y="2326"/>
                  </a:moveTo>
                  <a:cubicBezTo>
                    <a:pt x="6519" y="2326"/>
                    <a:pt x="7040" y="2847"/>
                    <a:pt x="7040" y="3487"/>
                  </a:cubicBezTo>
                  <a:cubicBezTo>
                    <a:pt x="7040" y="3749"/>
                    <a:pt x="6953" y="3991"/>
                    <a:pt x="6806" y="4185"/>
                  </a:cubicBezTo>
                  <a:lnTo>
                    <a:pt x="6806" y="3553"/>
                  </a:lnTo>
                  <a:cubicBezTo>
                    <a:pt x="6806" y="3049"/>
                    <a:pt x="6396" y="2639"/>
                    <a:pt x="5893" y="2639"/>
                  </a:cubicBezTo>
                  <a:cubicBezTo>
                    <a:pt x="5389" y="2639"/>
                    <a:pt x="4979" y="3049"/>
                    <a:pt x="4979" y="3553"/>
                  </a:cubicBezTo>
                  <a:lnTo>
                    <a:pt x="4979" y="4218"/>
                  </a:lnTo>
                  <a:cubicBezTo>
                    <a:pt x="4817" y="4019"/>
                    <a:pt x="4719" y="3765"/>
                    <a:pt x="4719" y="3487"/>
                  </a:cubicBezTo>
                  <a:cubicBezTo>
                    <a:pt x="4719" y="2847"/>
                    <a:pt x="5239" y="2326"/>
                    <a:pt x="5880" y="2326"/>
                  </a:cubicBezTo>
                  <a:close/>
                  <a:moveTo>
                    <a:pt x="4714" y="4713"/>
                  </a:moveTo>
                  <a:cubicBezTo>
                    <a:pt x="4796" y="4790"/>
                    <a:pt x="4885" y="4859"/>
                    <a:pt x="4979" y="4919"/>
                  </a:cubicBezTo>
                  <a:lnTo>
                    <a:pt x="4979" y="5676"/>
                  </a:lnTo>
                  <a:lnTo>
                    <a:pt x="4714" y="5676"/>
                  </a:lnTo>
                  <a:lnTo>
                    <a:pt x="4714" y="4713"/>
                  </a:lnTo>
                  <a:close/>
                  <a:moveTo>
                    <a:pt x="1710" y="1"/>
                  </a:moveTo>
                  <a:cubicBezTo>
                    <a:pt x="1207" y="1"/>
                    <a:pt x="797" y="410"/>
                    <a:pt x="797" y="914"/>
                  </a:cubicBezTo>
                  <a:lnTo>
                    <a:pt x="797" y="5676"/>
                  </a:lnTo>
                  <a:lnTo>
                    <a:pt x="532" y="5676"/>
                  </a:lnTo>
                  <a:lnTo>
                    <a:pt x="532" y="4048"/>
                  </a:lnTo>
                  <a:cubicBezTo>
                    <a:pt x="532" y="3901"/>
                    <a:pt x="413" y="3782"/>
                    <a:pt x="267" y="3782"/>
                  </a:cubicBezTo>
                  <a:cubicBezTo>
                    <a:pt x="120" y="3782"/>
                    <a:pt x="1" y="3901"/>
                    <a:pt x="1" y="4048"/>
                  </a:cubicBezTo>
                  <a:lnTo>
                    <a:pt x="1" y="5942"/>
                  </a:lnTo>
                  <a:cubicBezTo>
                    <a:pt x="1" y="6089"/>
                    <a:pt x="120" y="6208"/>
                    <a:pt x="267" y="6208"/>
                  </a:cubicBezTo>
                  <a:lnTo>
                    <a:pt x="1063" y="6208"/>
                  </a:lnTo>
                  <a:cubicBezTo>
                    <a:pt x="1210" y="6208"/>
                    <a:pt x="1328" y="6089"/>
                    <a:pt x="1328" y="5942"/>
                  </a:cubicBezTo>
                  <a:lnTo>
                    <a:pt x="1328" y="914"/>
                  </a:lnTo>
                  <a:cubicBezTo>
                    <a:pt x="1328" y="704"/>
                    <a:pt x="1500" y="532"/>
                    <a:pt x="1710" y="532"/>
                  </a:cubicBezTo>
                  <a:cubicBezTo>
                    <a:pt x="1921" y="532"/>
                    <a:pt x="2092" y="704"/>
                    <a:pt x="2092" y="914"/>
                  </a:cubicBezTo>
                  <a:lnTo>
                    <a:pt x="2092" y="5942"/>
                  </a:lnTo>
                  <a:cubicBezTo>
                    <a:pt x="2092" y="6089"/>
                    <a:pt x="2210" y="6208"/>
                    <a:pt x="2357" y="6208"/>
                  </a:cubicBezTo>
                  <a:lnTo>
                    <a:pt x="3154" y="6208"/>
                  </a:lnTo>
                  <a:cubicBezTo>
                    <a:pt x="3301" y="6208"/>
                    <a:pt x="3420" y="6089"/>
                    <a:pt x="3420" y="5942"/>
                  </a:cubicBezTo>
                  <a:lnTo>
                    <a:pt x="3420" y="2183"/>
                  </a:lnTo>
                  <a:cubicBezTo>
                    <a:pt x="3420" y="1973"/>
                    <a:pt x="3591" y="1803"/>
                    <a:pt x="3802" y="1803"/>
                  </a:cubicBezTo>
                  <a:cubicBezTo>
                    <a:pt x="4012" y="1803"/>
                    <a:pt x="4183" y="1973"/>
                    <a:pt x="4183" y="2183"/>
                  </a:cubicBezTo>
                  <a:lnTo>
                    <a:pt x="4183" y="5942"/>
                  </a:lnTo>
                  <a:cubicBezTo>
                    <a:pt x="4183" y="6089"/>
                    <a:pt x="4302" y="6208"/>
                    <a:pt x="4448" y="6208"/>
                  </a:cubicBezTo>
                  <a:lnTo>
                    <a:pt x="5245" y="6208"/>
                  </a:lnTo>
                  <a:cubicBezTo>
                    <a:pt x="5392" y="6208"/>
                    <a:pt x="5511" y="6089"/>
                    <a:pt x="5511" y="5942"/>
                  </a:cubicBezTo>
                  <a:lnTo>
                    <a:pt x="5511" y="3553"/>
                  </a:lnTo>
                  <a:cubicBezTo>
                    <a:pt x="5511" y="3343"/>
                    <a:pt x="5683" y="3171"/>
                    <a:pt x="5892" y="3171"/>
                  </a:cubicBezTo>
                  <a:cubicBezTo>
                    <a:pt x="6103" y="3171"/>
                    <a:pt x="6274" y="3343"/>
                    <a:pt x="6274" y="3553"/>
                  </a:cubicBezTo>
                  <a:lnTo>
                    <a:pt x="6274" y="6635"/>
                  </a:lnTo>
                  <a:cubicBezTo>
                    <a:pt x="6274" y="6782"/>
                    <a:pt x="6393" y="6901"/>
                    <a:pt x="6540" y="6901"/>
                  </a:cubicBezTo>
                  <a:cubicBezTo>
                    <a:pt x="6687" y="6901"/>
                    <a:pt x="6806" y="6782"/>
                    <a:pt x="6806" y="6635"/>
                  </a:cubicBezTo>
                  <a:lnTo>
                    <a:pt x="6806" y="4903"/>
                  </a:lnTo>
                  <a:cubicBezTo>
                    <a:pt x="7267" y="4600"/>
                    <a:pt x="7572" y="4079"/>
                    <a:pt x="7572" y="3487"/>
                  </a:cubicBezTo>
                  <a:cubicBezTo>
                    <a:pt x="7572" y="2554"/>
                    <a:pt x="6813" y="1794"/>
                    <a:pt x="5880" y="1794"/>
                  </a:cubicBezTo>
                  <a:cubicBezTo>
                    <a:pt x="5428" y="1794"/>
                    <a:pt x="5018" y="1972"/>
                    <a:pt x="4714" y="2260"/>
                  </a:cubicBezTo>
                  <a:lnTo>
                    <a:pt x="4714" y="2183"/>
                  </a:lnTo>
                  <a:cubicBezTo>
                    <a:pt x="4714" y="1680"/>
                    <a:pt x="4305" y="1271"/>
                    <a:pt x="3802" y="1271"/>
                  </a:cubicBezTo>
                  <a:cubicBezTo>
                    <a:pt x="3299" y="1271"/>
                    <a:pt x="2889" y="1680"/>
                    <a:pt x="2889" y="2183"/>
                  </a:cubicBezTo>
                  <a:lnTo>
                    <a:pt x="2889" y="5676"/>
                  </a:lnTo>
                  <a:lnTo>
                    <a:pt x="2624" y="5676"/>
                  </a:lnTo>
                  <a:lnTo>
                    <a:pt x="2624" y="914"/>
                  </a:lnTo>
                  <a:cubicBezTo>
                    <a:pt x="2624" y="410"/>
                    <a:pt x="2214" y="1"/>
                    <a:pt x="1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9"/>
            <p:cNvSpPr/>
            <p:nvPr/>
          </p:nvSpPr>
          <p:spPr>
            <a:xfrm>
              <a:off x="2663783" y="4098775"/>
              <a:ext cx="424677" cy="441260"/>
            </a:xfrm>
            <a:custGeom>
              <a:avLst/>
              <a:gdLst/>
              <a:ahLst/>
              <a:cxnLst/>
              <a:rect l="l" t="t" r="r" b="b"/>
              <a:pathLst>
                <a:path w="12804" h="13304" extrusionOk="0">
                  <a:moveTo>
                    <a:pt x="3290" y="3672"/>
                  </a:moveTo>
                  <a:cubicBezTo>
                    <a:pt x="3637" y="3672"/>
                    <a:pt x="3982" y="3749"/>
                    <a:pt x="4305" y="3900"/>
                  </a:cubicBezTo>
                  <a:cubicBezTo>
                    <a:pt x="4447" y="3968"/>
                    <a:pt x="4581" y="4048"/>
                    <a:pt x="4704" y="4139"/>
                  </a:cubicBezTo>
                  <a:lnTo>
                    <a:pt x="4704" y="4679"/>
                  </a:lnTo>
                  <a:cubicBezTo>
                    <a:pt x="4693" y="4667"/>
                    <a:pt x="4681" y="4655"/>
                    <a:pt x="4670" y="4643"/>
                  </a:cubicBezTo>
                  <a:cubicBezTo>
                    <a:pt x="4618" y="4593"/>
                    <a:pt x="4551" y="4568"/>
                    <a:pt x="4484" y="4568"/>
                  </a:cubicBezTo>
                  <a:cubicBezTo>
                    <a:pt x="4415" y="4568"/>
                    <a:pt x="4346" y="4595"/>
                    <a:pt x="4294" y="4648"/>
                  </a:cubicBezTo>
                  <a:cubicBezTo>
                    <a:pt x="4192" y="4754"/>
                    <a:pt x="4194" y="4922"/>
                    <a:pt x="4299" y="5025"/>
                  </a:cubicBezTo>
                  <a:cubicBezTo>
                    <a:pt x="4456" y="5178"/>
                    <a:pt x="4575" y="5360"/>
                    <a:pt x="4649" y="5569"/>
                  </a:cubicBezTo>
                  <a:cubicBezTo>
                    <a:pt x="4657" y="5589"/>
                    <a:pt x="4664" y="5610"/>
                    <a:pt x="4670" y="5630"/>
                  </a:cubicBezTo>
                  <a:lnTo>
                    <a:pt x="4320" y="5280"/>
                  </a:lnTo>
                  <a:cubicBezTo>
                    <a:pt x="4087" y="5047"/>
                    <a:pt x="3778" y="4919"/>
                    <a:pt x="3448" y="4919"/>
                  </a:cubicBezTo>
                  <a:cubicBezTo>
                    <a:pt x="3120" y="4919"/>
                    <a:pt x="2810" y="5047"/>
                    <a:pt x="2578" y="5280"/>
                  </a:cubicBezTo>
                  <a:cubicBezTo>
                    <a:pt x="2097" y="5761"/>
                    <a:pt x="2097" y="6542"/>
                    <a:pt x="2578" y="7023"/>
                  </a:cubicBezTo>
                  <a:lnTo>
                    <a:pt x="3035" y="7482"/>
                  </a:lnTo>
                  <a:cubicBezTo>
                    <a:pt x="2912" y="7459"/>
                    <a:pt x="2790" y="7421"/>
                    <a:pt x="2673" y="7366"/>
                  </a:cubicBezTo>
                  <a:cubicBezTo>
                    <a:pt x="2323" y="7201"/>
                    <a:pt x="2058" y="6911"/>
                    <a:pt x="1929" y="6547"/>
                  </a:cubicBezTo>
                  <a:cubicBezTo>
                    <a:pt x="1889" y="6439"/>
                    <a:pt x="1787" y="6372"/>
                    <a:pt x="1677" y="6372"/>
                  </a:cubicBezTo>
                  <a:cubicBezTo>
                    <a:pt x="1648" y="6372"/>
                    <a:pt x="1617" y="6377"/>
                    <a:pt x="1588" y="6387"/>
                  </a:cubicBezTo>
                  <a:cubicBezTo>
                    <a:pt x="1450" y="6437"/>
                    <a:pt x="1378" y="6589"/>
                    <a:pt x="1428" y="6728"/>
                  </a:cubicBezTo>
                  <a:cubicBezTo>
                    <a:pt x="1606" y="7224"/>
                    <a:pt x="1968" y="7621"/>
                    <a:pt x="2446" y="7847"/>
                  </a:cubicBezTo>
                  <a:cubicBezTo>
                    <a:pt x="2715" y="7973"/>
                    <a:pt x="3002" y="8037"/>
                    <a:pt x="3289" y="8037"/>
                  </a:cubicBezTo>
                  <a:cubicBezTo>
                    <a:pt x="3382" y="8037"/>
                    <a:pt x="3477" y="8030"/>
                    <a:pt x="3570" y="8016"/>
                  </a:cubicBezTo>
                  <a:lnTo>
                    <a:pt x="3913" y="8360"/>
                  </a:lnTo>
                  <a:cubicBezTo>
                    <a:pt x="3706" y="8416"/>
                    <a:pt x="3497" y="8443"/>
                    <a:pt x="3290" y="8443"/>
                  </a:cubicBezTo>
                  <a:cubicBezTo>
                    <a:pt x="2313" y="8443"/>
                    <a:pt x="1394" y="7837"/>
                    <a:pt x="1045" y="6866"/>
                  </a:cubicBezTo>
                  <a:cubicBezTo>
                    <a:pt x="599" y="5628"/>
                    <a:pt x="1244" y="4260"/>
                    <a:pt x="2481" y="3814"/>
                  </a:cubicBezTo>
                  <a:cubicBezTo>
                    <a:pt x="2745" y="3719"/>
                    <a:pt x="3018" y="3672"/>
                    <a:pt x="3290" y="3672"/>
                  </a:cubicBezTo>
                  <a:close/>
                  <a:moveTo>
                    <a:pt x="5618" y="1"/>
                  </a:moveTo>
                  <a:cubicBezTo>
                    <a:pt x="5114" y="1"/>
                    <a:pt x="4704" y="410"/>
                    <a:pt x="4704" y="915"/>
                  </a:cubicBezTo>
                  <a:lnTo>
                    <a:pt x="4704" y="1370"/>
                  </a:lnTo>
                  <a:lnTo>
                    <a:pt x="3798" y="550"/>
                  </a:lnTo>
                  <a:cubicBezTo>
                    <a:pt x="3676" y="440"/>
                    <a:pt x="3476" y="363"/>
                    <a:pt x="3311" y="363"/>
                  </a:cubicBezTo>
                  <a:lnTo>
                    <a:pt x="813" y="363"/>
                  </a:lnTo>
                  <a:cubicBezTo>
                    <a:pt x="666" y="363"/>
                    <a:pt x="547" y="482"/>
                    <a:pt x="547" y="629"/>
                  </a:cubicBezTo>
                  <a:cubicBezTo>
                    <a:pt x="547" y="776"/>
                    <a:pt x="666" y="894"/>
                    <a:pt x="813" y="894"/>
                  </a:cubicBezTo>
                  <a:lnTo>
                    <a:pt x="3311" y="894"/>
                  </a:lnTo>
                  <a:cubicBezTo>
                    <a:pt x="3342" y="894"/>
                    <a:pt x="3417" y="924"/>
                    <a:pt x="3441" y="944"/>
                  </a:cubicBezTo>
                  <a:lnTo>
                    <a:pt x="4704" y="2087"/>
                  </a:lnTo>
                  <a:lnTo>
                    <a:pt x="4704" y="3509"/>
                  </a:lnTo>
                  <a:cubicBezTo>
                    <a:pt x="4647" y="3477"/>
                    <a:pt x="4590" y="3448"/>
                    <a:pt x="4531" y="3420"/>
                  </a:cubicBezTo>
                  <a:cubicBezTo>
                    <a:pt x="4137" y="3234"/>
                    <a:pt x="3715" y="3140"/>
                    <a:pt x="3291" y="3140"/>
                  </a:cubicBezTo>
                  <a:cubicBezTo>
                    <a:pt x="2958" y="3140"/>
                    <a:pt x="2624" y="3198"/>
                    <a:pt x="2301" y="3314"/>
                  </a:cubicBezTo>
                  <a:cubicBezTo>
                    <a:pt x="788" y="3858"/>
                    <a:pt x="0" y="5532"/>
                    <a:pt x="545" y="7045"/>
                  </a:cubicBezTo>
                  <a:cubicBezTo>
                    <a:pt x="972" y="8234"/>
                    <a:pt x="2096" y="8976"/>
                    <a:pt x="3292" y="8976"/>
                  </a:cubicBezTo>
                  <a:cubicBezTo>
                    <a:pt x="3619" y="8976"/>
                    <a:pt x="3951" y="8920"/>
                    <a:pt x="4276" y="8803"/>
                  </a:cubicBezTo>
                  <a:cubicBezTo>
                    <a:pt x="4295" y="8796"/>
                    <a:pt x="4315" y="8789"/>
                    <a:pt x="4334" y="8780"/>
                  </a:cubicBezTo>
                  <a:lnTo>
                    <a:pt x="4714" y="9160"/>
                  </a:lnTo>
                  <a:cubicBezTo>
                    <a:pt x="4810" y="10265"/>
                    <a:pt x="5607" y="11180"/>
                    <a:pt x="6677" y="11431"/>
                  </a:cubicBezTo>
                  <a:lnTo>
                    <a:pt x="6677" y="12844"/>
                  </a:lnTo>
                  <a:cubicBezTo>
                    <a:pt x="6677" y="13097"/>
                    <a:pt x="6884" y="13303"/>
                    <a:pt x="7136" y="13303"/>
                  </a:cubicBezTo>
                  <a:lnTo>
                    <a:pt x="10373" y="13303"/>
                  </a:lnTo>
                  <a:cubicBezTo>
                    <a:pt x="10625" y="13303"/>
                    <a:pt x="10832" y="13097"/>
                    <a:pt x="10832" y="12844"/>
                  </a:cubicBezTo>
                  <a:lnTo>
                    <a:pt x="10832" y="11431"/>
                  </a:lnTo>
                  <a:cubicBezTo>
                    <a:pt x="11970" y="11162"/>
                    <a:pt x="12804" y="10128"/>
                    <a:pt x="12804" y="8938"/>
                  </a:cubicBezTo>
                  <a:lnTo>
                    <a:pt x="12804" y="7256"/>
                  </a:lnTo>
                  <a:cubicBezTo>
                    <a:pt x="12804" y="7109"/>
                    <a:pt x="12685" y="6991"/>
                    <a:pt x="12538" y="6991"/>
                  </a:cubicBezTo>
                  <a:cubicBezTo>
                    <a:pt x="12391" y="6991"/>
                    <a:pt x="12272" y="7109"/>
                    <a:pt x="12272" y="7256"/>
                  </a:cubicBezTo>
                  <a:lnTo>
                    <a:pt x="12272" y="8938"/>
                  </a:lnTo>
                  <a:cubicBezTo>
                    <a:pt x="12272" y="9943"/>
                    <a:pt x="11523" y="10807"/>
                    <a:pt x="10529" y="10947"/>
                  </a:cubicBezTo>
                  <a:cubicBezTo>
                    <a:pt x="10397" y="10965"/>
                    <a:pt x="10300" y="11077"/>
                    <a:pt x="10300" y="11210"/>
                  </a:cubicBezTo>
                  <a:lnTo>
                    <a:pt x="10300" y="12771"/>
                  </a:lnTo>
                  <a:lnTo>
                    <a:pt x="7209" y="12771"/>
                  </a:lnTo>
                  <a:lnTo>
                    <a:pt x="7209" y="11211"/>
                  </a:lnTo>
                  <a:cubicBezTo>
                    <a:pt x="7209" y="11077"/>
                    <a:pt x="7112" y="10965"/>
                    <a:pt x="6980" y="10947"/>
                  </a:cubicBezTo>
                  <a:cubicBezTo>
                    <a:pt x="6015" y="10811"/>
                    <a:pt x="5282" y="10005"/>
                    <a:pt x="5238" y="9031"/>
                  </a:cubicBezTo>
                  <a:cubicBezTo>
                    <a:pt x="5236" y="8965"/>
                    <a:pt x="5208" y="8902"/>
                    <a:pt x="5161" y="8855"/>
                  </a:cubicBezTo>
                  <a:lnTo>
                    <a:pt x="2952" y="6647"/>
                  </a:lnTo>
                  <a:cubicBezTo>
                    <a:pt x="2679" y="6374"/>
                    <a:pt x="2679" y="5929"/>
                    <a:pt x="2952" y="5656"/>
                  </a:cubicBezTo>
                  <a:cubicBezTo>
                    <a:pt x="3085" y="5524"/>
                    <a:pt x="3261" y="5451"/>
                    <a:pt x="3448" y="5451"/>
                  </a:cubicBezTo>
                  <a:cubicBezTo>
                    <a:pt x="3635" y="5451"/>
                    <a:pt x="3812" y="5524"/>
                    <a:pt x="3943" y="5656"/>
                  </a:cubicBezTo>
                  <a:lnTo>
                    <a:pt x="4782" y="6495"/>
                  </a:lnTo>
                  <a:cubicBezTo>
                    <a:pt x="4833" y="6546"/>
                    <a:pt x="4901" y="6573"/>
                    <a:pt x="4970" y="6573"/>
                  </a:cubicBezTo>
                  <a:cubicBezTo>
                    <a:pt x="5004" y="6573"/>
                    <a:pt x="5039" y="6566"/>
                    <a:pt x="5071" y="6552"/>
                  </a:cubicBezTo>
                  <a:cubicBezTo>
                    <a:pt x="5171" y="6511"/>
                    <a:pt x="5236" y="6414"/>
                    <a:pt x="5236" y="6307"/>
                  </a:cubicBezTo>
                  <a:lnTo>
                    <a:pt x="5236" y="2568"/>
                  </a:lnTo>
                  <a:lnTo>
                    <a:pt x="5399" y="2716"/>
                  </a:lnTo>
                  <a:cubicBezTo>
                    <a:pt x="5449" y="2762"/>
                    <a:pt x="5514" y="2784"/>
                    <a:pt x="5578" y="2784"/>
                  </a:cubicBezTo>
                  <a:cubicBezTo>
                    <a:pt x="5650" y="2784"/>
                    <a:pt x="5722" y="2755"/>
                    <a:pt x="5775" y="2697"/>
                  </a:cubicBezTo>
                  <a:cubicBezTo>
                    <a:pt x="5873" y="2588"/>
                    <a:pt x="5864" y="2420"/>
                    <a:pt x="5755" y="2321"/>
                  </a:cubicBezTo>
                  <a:lnTo>
                    <a:pt x="5236" y="1851"/>
                  </a:lnTo>
                  <a:lnTo>
                    <a:pt x="5236" y="915"/>
                  </a:lnTo>
                  <a:cubicBezTo>
                    <a:pt x="5236" y="704"/>
                    <a:pt x="5407" y="533"/>
                    <a:pt x="5618" y="533"/>
                  </a:cubicBezTo>
                  <a:cubicBezTo>
                    <a:pt x="5828" y="533"/>
                    <a:pt x="5999" y="704"/>
                    <a:pt x="5999" y="915"/>
                  </a:cubicBezTo>
                  <a:lnTo>
                    <a:pt x="5999" y="1442"/>
                  </a:lnTo>
                  <a:cubicBezTo>
                    <a:pt x="5999" y="1589"/>
                    <a:pt x="6118" y="1708"/>
                    <a:pt x="6265" y="1708"/>
                  </a:cubicBezTo>
                  <a:cubicBezTo>
                    <a:pt x="6411" y="1708"/>
                    <a:pt x="6530" y="1589"/>
                    <a:pt x="6530" y="1442"/>
                  </a:cubicBezTo>
                  <a:lnTo>
                    <a:pt x="6530" y="915"/>
                  </a:lnTo>
                  <a:cubicBezTo>
                    <a:pt x="6530" y="410"/>
                    <a:pt x="6121" y="1"/>
                    <a:pt x="5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9"/>
            <p:cNvSpPr/>
            <p:nvPr/>
          </p:nvSpPr>
          <p:spPr>
            <a:xfrm>
              <a:off x="2854098" y="4319140"/>
              <a:ext cx="82056" cy="105605"/>
            </a:xfrm>
            <a:custGeom>
              <a:avLst/>
              <a:gdLst/>
              <a:ahLst/>
              <a:cxnLst/>
              <a:rect l="l" t="t" r="r" b="b"/>
              <a:pathLst>
                <a:path w="2474" h="3184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011" y="532"/>
                  </a:lnTo>
                  <a:cubicBezTo>
                    <a:pt x="1525" y="532"/>
                    <a:pt x="1941" y="950"/>
                    <a:pt x="1941" y="1463"/>
                  </a:cubicBezTo>
                  <a:lnTo>
                    <a:pt x="1941" y="2918"/>
                  </a:lnTo>
                  <a:cubicBezTo>
                    <a:pt x="1941" y="3065"/>
                    <a:pt x="2061" y="3184"/>
                    <a:pt x="2207" y="3184"/>
                  </a:cubicBezTo>
                  <a:cubicBezTo>
                    <a:pt x="2354" y="3184"/>
                    <a:pt x="2473" y="3065"/>
                    <a:pt x="2473" y="2918"/>
                  </a:cubicBezTo>
                  <a:lnTo>
                    <a:pt x="2473" y="1463"/>
                  </a:lnTo>
                  <a:cubicBezTo>
                    <a:pt x="2473" y="656"/>
                    <a:pt x="1817" y="1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9"/>
            <p:cNvSpPr/>
            <p:nvPr/>
          </p:nvSpPr>
          <p:spPr>
            <a:xfrm>
              <a:off x="2645541" y="4001992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lnTo>
                    <a:pt x="0" y="5459"/>
                  </a:lnTo>
                  <a:cubicBezTo>
                    <a:pt x="0" y="5606"/>
                    <a:pt x="119" y="5725"/>
                    <a:pt x="266" y="5725"/>
                  </a:cubicBezTo>
                  <a:cubicBezTo>
                    <a:pt x="413" y="5725"/>
                    <a:pt x="532" y="5606"/>
                    <a:pt x="532" y="5459"/>
                  </a:cubicBezTo>
                  <a:lnTo>
                    <a:pt x="532" y="533"/>
                  </a:lnTo>
                  <a:lnTo>
                    <a:pt x="5458" y="533"/>
                  </a:lnTo>
                  <a:cubicBezTo>
                    <a:pt x="5605" y="533"/>
                    <a:pt x="5724" y="414"/>
                    <a:pt x="5724" y="267"/>
                  </a:cubicBezTo>
                  <a:cubicBezTo>
                    <a:pt x="5724" y="120"/>
                    <a:pt x="5605" y="1"/>
                    <a:pt x="5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9"/>
            <p:cNvSpPr/>
            <p:nvPr/>
          </p:nvSpPr>
          <p:spPr>
            <a:xfrm>
              <a:off x="2645541" y="4414098"/>
              <a:ext cx="189884" cy="189917"/>
            </a:xfrm>
            <a:custGeom>
              <a:avLst/>
              <a:gdLst/>
              <a:ahLst/>
              <a:cxnLst/>
              <a:rect l="l" t="t" r="r" b="b"/>
              <a:pathLst>
                <a:path w="5725" h="5726" extrusionOk="0">
                  <a:moveTo>
                    <a:pt x="266" y="0"/>
                  </a:moveTo>
                  <a:cubicBezTo>
                    <a:pt x="119" y="0"/>
                    <a:pt x="0" y="120"/>
                    <a:pt x="0" y="266"/>
                  </a:cubicBezTo>
                  <a:lnTo>
                    <a:pt x="0" y="5460"/>
                  </a:lnTo>
                  <a:cubicBezTo>
                    <a:pt x="0" y="5606"/>
                    <a:pt x="119" y="5726"/>
                    <a:pt x="266" y="5726"/>
                  </a:cubicBezTo>
                  <a:lnTo>
                    <a:pt x="5458" y="5726"/>
                  </a:lnTo>
                  <a:cubicBezTo>
                    <a:pt x="5605" y="5726"/>
                    <a:pt x="5724" y="5606"/>
                    <a:pt x="5724" y="5460"/>
                  </a:cubicBezTo>
                  <a:cubicBezTo>
                    <a:pt x="5724" y="5312"/>
                    <a:pt x="5605" y="5194"/>
                    <a:pt x="5458" y="5194"/>
                  </a:cubicBezTo>
                  <a:lnTo>
                    <a:pt x="532" y="5194"/>
                  </a:lnTo>
                  <a:lnTo>
                    <a:pt x="532" y="266"/>
                  </a:lnTo>
                  <a:cubicBezTo>
                    <a:pt x="532" y="120"/>
                    <a:pt x="413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9"/>
            <p:cNvSpPr/>
            <p:nvPr/>
          </p:nvSpPr>
          <p:spPr>
            <a:xfrm>
              <a:off x="2998841" y="4001992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5194" y="532"/>
                  </a:lnTo>
                  <a:lnTo>
                    <a:pt x="5194" y="5459"/>
                  </a:lnTo>
                  <a:cubicBezTo>
                    <a:pt x="5194" y="5606"/>
                    <a:pt x="5312" y="5725"/>
                    <a:pt x="5459" y="5725"/>
                  </a:cubicBezTo>
                  <a:cubicBezTo>
                    <a:pt x="5606" y="5725"/>
                    <a:pt x="5725" y="5606"/>
                    <a:pt x="5725" y="5459"/>
                  </a:cubicBezTo>
                  <a:lnTo>
                    <a:pt x="5725" y="266"/>
                  </a:lnTo>
                  <a:cubicBezTo>
                    <a:pt x="5725" y="120"/>
                    <a:pt x="5606" y="1"/>
                    <a:pt x="5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9"/>
            <p:cNvSpPr/>
            <p:nvPr/>
          </p:nvSpPr>
          <p:spPr>
            <a:xfrm>
              <a:off x="2998841" y="4414098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5459" y="0"/>
                  </a:moveTo>
                  <a:cubicBezTo>
                    <a:pt x="5312" y="0"/>
                    <a:pt x="5194" y="120"/>
                    <a:pt x="5194" y="266"/>
                  </a:cubicBezTo>
                  <a:lnTo>
                    <a:pt x="5194" y="5194"/>
                  </a:lnTo>
                  <a:lnTo>
                    <a:pt x="266" y="5194"/>
                  </a:lnTo>
                  <a:cubicBezTo>
                    <a:pt x="120" y="5194"/>
                    <a:pt x="1" y="5312"/>
                    <a:pt x="1" y="5460"/>
                  </a:cubicBezTo>
                  <a:cubicBezTo>
                    <a:pt x="1" y="5605"/>
                    <a:pt x="120" y="5725"/>
                    <a:pt x="266" y="5725"/>
                  </a:cubicBezTo>
                  <a:lnTo>
                    <a:pt x="5459" y="5725"/>
                  </a:lnTo>
                  <a:cubicBezTo>
                    <a:pt x="5606" y="5725"/>
                    <a:pt x="5725" y="5605"/>
                    <a:pt x="5725" y="5460"/>
                  </a:cubicBezTo>
                  <a:lnTo>
                    <a:pt x="5725" y="266"/>
                  </a:lnTo>
                  <a:cubicBezTo>
                    <a:pt x="5725" y="120"/>
                    <a:pt x="5606" y="0"/>
                    <a:pt x="5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9"/>
            <p:cNvSpPr/>
            <p:nvPr/>
          </p:nvSpPr>
          <p:spPr>
            <a:xfrm>
              <a:off x="3073136" y="4486967"/>
              <a:ext cx="77380" cy="17678"/>
            </a:xfrm>
            <a:custGeom>
              <a:avLst/>
              <a:gdLst/>
              <a:ahLst/>
              <a:cxnLst/>
              <a:rect l="l" t="t" r="r" b="b"/>
              <a:pathLst>
                <a:path w="233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2067" y="533"/>
                  </a:lnTo>
                  <a:cubicBezTo>
                    <a:pt x="2213" y="533"/>
                    <a:pt x="2333" y="413"/>
                    <a:pt x="2333" y="267"/>
                  </a:cubicBezTo>
                  <a:cubicBezTo>
                    <a:pt x="2333" y="120"/>
                    <a:pt x="2213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9"/>
            <p:cNvSpPr/>
            <p:nvPr/>
          </p:nvSpPr>
          <p:spPr>
            <a:xfrm>
              <a:off x="3073136" y="4516851"/>
              <a:ext cx="77380" cy="17645"/>
            </a:xfrm>
            <a:custGeom>
              <a:avLst/>
              <a:gdLst/>
              <a:ahLst/>
              <a:cxnLst/>
              <a:rect l="l" t="t" r="r" b="b"/>
              <a:pathLst>
                <a:path w="2333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67" y="532"/>
                  </a:lnTo>
                  <a:cubicBezTo>
                    <a:pt x="2213" y="532"/>
                    <a:pt x="2333" y="413"/>
                    <a:pt x="2333" y="266"/>
                  </a:cubicBezTo>
                  <a:cubicBezTo>
                    <a:pt x="2333" y="119"/>
                    <a:pt x="2213" y="0"/>
                    <a:pt x="2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9"/>
            <p:cNvSpPr/>
            <p:nvPr/>
          </p:nvSpPr>
          <p:spPr>
            <a:xfrm>
              <a:off x="3073136" y="4546702"/>
              <a:ext cx="77380" cy="17678"/>
            </a:xfrm>
            <a:custGeom>
              <a:avLst/>
              <a:gdLst/>
              <a:ahLst/>
              <a:cxnLst/>
              <a:rect l="l" t="t" r="r" b="b"/>
              <a:pathLst>
                <a:path w="233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67" y="532"/>
                  </a:lnTo>
                  <a:cubicBezTo>
                    <a:pt x="2213" y="532"/>
                    <a:pt x="2333" y="413"/>
                    <a:pt x="2333" y="266"/>
                  </a:cubicBezTo>
                  <a:cubicBezTo>
                    <a:pt x="2333" y="120"/>
                    <a:pt x="2213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9"/>
            <p:cNvSpPr/>
            <p:nvPr/>
          </p:nvSpPr>
          <p:spPr>
            <a:xfrm>
              <a:off x="3067763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30"/>
                    <a:pt x="79" y="79"/>
                  </a:cubicBezTo>
                  <a:cubicBezTo>
                    <a:pt x="29" y="128"/>
                    <a:pt x="1" y="197"/>
                    <a:pt x="1" y="267"/>
                  </a:cubicBezTo>
                  <a:cubicBezTo>
                    <a:pt x="1" y="337"/>
                    <a:pt x="29" y="405"/>
                    <a:pt x="79" y="455"/>
                  </a:cubicBezTo>
                  <a:cubicBezTo>
                    <a:pt x="128" y="504"/>
                    <a:pt x="197" y="533"/>
                    <a:pt x="267" y="533"/>
                  </a:cubicBezTo>
                  <a:cubicBezTo>
                    <a:pt x="337" y="533"/>
                    <a:pt x="405" y="504"/>
                    <a:pt x="454" y="455"/>
                  </a:cubicBezTo>
                  <a:cubicBezTo>
                    <a:pt x="505" y="405"/>
                    <a:pt x="532" y="337"/>
                    <a:pt x="532" y="267"/>
                  </a:cubicBezTo>
                  <a:cubicBezTo>
                    <a:pt x="532" y="197"/>
                    <a:pt x="505" y="128"/>
                    <a:pt x="454" y="79"/>
                  </a:cubicBezTo>
                  <a:cubicBezTo>
                    <a:pt x="405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9"/>
            <p:cNvSpPr/>
            <p:nvPr/>
          </p:nvSpPr>
          <p:spPr>
            <a:xfrm>
              <a:off x="3100333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1"/>
                  </a:moveTo>
                  <a:cubicBezTo>
                    <a:pt x="196" y="1"/>
                    <a:pt x="128" y="30"/>
                    <a:pt x="78" y="79"/>
                  </a:cubicBezTo>
                  <a:cubicBezTo>
                    <a:pt x="29" y="128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8" y="504"/>
                    <a:pt x="196" y="533"/>
                    <a:pt x="266" y="533"/>
                  </a:cubicBezTo>
                  <a:cubicBezTo>
                    <a:pt x="336" y="533"/>
                    <a:pt x="404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4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9"/>
            <p:cNvSpPr/>
            <p:nvPr/>
          </p:nvSpPr>
          <p:spPr>
            <a:xfrm>
              <a:off x="3132871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6" y="1"/>
                    <a:pt x="128" y="30"/>
                    <a:pt x="78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7"/>
                    <a:pt x="28" y="405"/>
                    <a:pt x="78" y="455"/>
                  </a:cubicBezTo>
                  <a:cubicBezTo>
                    <a:pt x="128" y="504"/>
                    <a:pt x="196" y="533"/>
                    <a:pt x="267" y="533"/>
                  </a:cubicBezTo>
                  <a:cubicBezTo>
                    <a:pt x="337" y="533"/>
                    <a:pt x="404" y="504"/>
                    <a:pt x="455" y="455"/>
                  </a:cubicBezTo>
                  <a:cubicBezTo>
                    <a:pt x="504" y="405"/>
                    <a:pt x="533" y="337"/>
                    <a:pt x="533" y="267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4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9"/>
            <p:cNvSpPr/>
            <p:nvPr/>
          </p:nvSpPr>
          <p:spPr>
            <a:xfrm>
              <a:off x="2686569" y="4504579"/>
              <a:ext cx="59801" cy="59801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1270" y="531"/>
                  </a:moveTo>
                  <a:lnTo>
                    <a:pt x="1270" y="1271"/>
                  </a:lnTo>
                  <a:lnTo>
                    <a:pt x="531" y="1271"/>
                  </a:lnTo>
                  <a:lnTo>
                    <a:pt x="531" y="531"/>
                  </a:lnTo>
                  <a:close/>
                  <a:moveTo>
                    <a:pt x="443" y="0"/>
                  </a:moveTo>
                  <a:cubicBezTo>
                    <a:pt x="198" y="0"/>
                    <a:pt x="0" y="199"/>
                    <a:pt x="0" y="443"/>
                  </a:cubicBezTo>
                  <a:lnTo>
                    <a:pt x="0" y="1360"/>
                  </a:lnTo>
                  <a:cubicBezTo>
                    <a:pt x="0" y="1604"/>
                    <a:pt x="198" y="1802"/>
                    <a:pt x="443" y="1802"/>
                  </a:cubicBezTo>
                  <a:lnTo>
                    <a:pt x="1360" y="1802"/>
                  </a:lnTo>
                  <a:cubicBezTo>
                    <a:pt x="1603" y="1802"/>
                    <a:pt x="1802" y="1604"/>
                    <a:pt x="1802" y="1360"/>
                  </a:cubicBezTo>
                  <a:lnTo>
                    <a:pt x="1802" y="443"/>
                  </a:lnTo>
                  <a:cubicBezTo>
                    <a:pt x="1802" y="199"/>
                    <a:pt x="1603" y="0"/>
                    <a:pt x="13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9"/>
            <p:cNvSpPr/>
            <p:nvPr/>
          </p:nvSpPr>
          <p:spPr>
            <a:xfrm>
              <a:off x="2681892" y="4086636"/>
              <a:ext cx="106435" cy="17645"/>
            </a:xfrm>
            <a:custGeom>
              <a:avLst/>
              <a:gdLst/>
              <a:ahLst/>
              <a:cxnLst/>
              <a:rect l="l" t="t" r="r" b="b"/>
              <a:pathLst>
                <a:path w="3209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2942" y="531"/>
                  </a:lnTo>
                  <a:cubicBezTo>
                    <a:pt x="3089" y="531"/>
                    <a:pt x="3208" y="412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9"/>
            <p:cNvSpPr/>
            <p:nvPr/>
          </p:nvSpPr>
          <p:spPr>
            <a:xfrm>
              <a:off x="2681892" y="4062423"/>
              <a:ext cx="106435" cy="17678"/>
            </a:xfrm>
            <a:custGeom>
              <a:avLst/>
              <a:gdLst/>
              <a:ahLst/>
              <a:cxnLst/>
              <a:rect l="l" t="t" r="r" b="b"/>
              <a:pathLst>
                <a:path w="3209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942" y="532"/>
                  </a:lnTo>
                  <a:cubicBezTo>
                    <a:pt x="3089" y="532"/>
                    <a:pt x="3208" y="413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9"/>
            <p:cNvSpPr/>
            <p:nvPr/>
          </p:nvSpPr>
          <p:spPr>
            <a:xfrm>
              <a:off x="2681892" y="4038244"/>
              <a:ext cx="106435" cy="17678"/>
            </a:xfrm>
            <a:custGeom>
              <a:avLst/>
              <a:gdLst/>
              <a:ahLst/>
              <a:cxnLst/>
              <a:rect l="l" t="t" r="r" b="b"/>
              <a:pathLst>
                <a:path w="3209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942" y="532"/>
                  </a:lnTo>
                  <a:cubicBezTo>
                    <a:pt x="3089" y="532"/>
                    <a:pt x="3208" y="413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0" name="Google Shape;2140;p59"/>
          <p:cNvGrpSpPr/>
          <p:nvPr/>
        </p:nvGrpSpPr>
        <p:grpSpPr>
          <a:xfrm>
            <a:off x="1011700" y="1197775"/>
            <a:ext cx="76825" cy="76800"/>
            <a:chOff x="3104875" y="1099400"/>
            <a:chExt cx="76825" cy="76800"/>
          </a:xfrm>
        </p:grpSpPr>
        <p:sp>
          <p:nvSpPr>
            <p:cNvPr id="2141" name="Google Shape;2141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3" name="Google Shape;2143;p59"/>
          <p:cNvGrpSpPr/>
          <p:nvPr/>
        </p:nvGrpSpPr>
        <p:grpSpPr>
          <a:xfrm>
            <a:off x="6556775" y="821850"/>
            <a:ext cx="76825" cy="76800"/>
            <a:chOff x="3104875" y="1099400"/>
            <a:chExt cx="76825" cy="76800"/>
          </a:xfrm>
        </p:grpSpPr>
        <p:sp>
          <p:nvSpPr>
            <p:cNvPr id="2144" name="Google Shape;2144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6" name="Google Shape;2146;p59"/>
          <p:cNvGrpSpPr/>
          <p:nvPr/>
        </p:nvGrpSpPr>
        <p:grpSpPr>
          <a:xfrm>
            <a:off x="7149100" y="4197150"/>
            <a:ext cx="76825" cy="76800"/>
            <a:chOff x="3104875" y="1099400"/>
            <a:chExt cx="76825" cy="76800"/>
          </a:xfrm>
        </p:grpSpPr>
        <p:sp>
          <p:nvSpPr>
            <p:cNvPr id="2147" name="Google Shape;2147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49" name="Google Shape;2149;p59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3028660" y="39838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0" name="Google Shape;2150;p59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61">
            <a:off x="7375920" y="328184"/>
            <a:ext cx="861581" cy="814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1" name="Google Shape;2151;p59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9084173">
            <a:off x="1237961" y="787475"/>
            <a:ext cx="1175231" cy="763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5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WI IN A NUTSHELL</a:t>
            </a:r>
            <a:endParaRPr dirty="0"/>
          </a:p>
        </p:txBody>
      </p:sp>
      <p:sp>
        <p:nvSpPr>
          <p:cNvPr id="1873" name="Google Shape;1873;p53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know what helps WIN make your point crystal clear?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Lists like this one:</a:t>
            </a:r>
            <a:endParaRPr dirty="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◆"/>
            </a:pPr>
            <a:r>
              <a:rPr lang="en" dirty="0"/>
              <a:t>It’s simple 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◆"/>
            </a:pPr>
            <a:r>
              <a:rPr lang="en-IN" dirty="0"/>
              <a:t>Tackle the problem of cheating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◆"/>
            </a:pPr>
            <a:r>
              <a:rPr lang="en" dirty="0"/>
              <a:t>Super easy to operate!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And the most important thing: the miscreant won’t be missed by us.</a:t>
            </a:r>
            <a:endParaRPr dirty="0"/>
          </a:p>
        </p:txBody>
      </p:sp>
      <p:grpSp>
        <p:nvGrpSpPr>
          <p:cNvPr id="1874" name="Google Shape;1874;p53"/>
          <p:cNvGrpSpPr/>
          <p:nvPr/>
        </p:nvGrpSpPr>
        <p:grpSpPr>
          <a:xfrm>
            <a:off x="1235075" y="4054275"/>
            <a:ext cx="76825" cy="76800"/>
            <a:chOff x="3104875" y="1099400"/>
            <a:chExt cx="76825" cy="76800"/>
          </a:xfrm>
        </p:grpSpPr>
        <p:sp>
          <p:nvSpPr>
            <p:cNvPr id="1875" name="Google Shape;1875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7" name="Google Shape;1877;p53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878" name="Google Shape;1878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0" name="Google Shape;1880;p53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881" name="Google Shape;1881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83" name="Google Shape;1883;p53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4" name="Google Shape;1884;p53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5" name="Google Shape;1885;p53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6" name="Google Shape;1886;p53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7" name="Google Shape;1887;p53"/>
          <p:cNvPicPr preferRelativeResize="0"/>
          <p:nvPr/>
        </p:nvPicPr>
        <p:blipFill rotWithShape="1">
          <a:blip r:embed="rId7">
            <a:alphaModFix/>
          </a:blip>
          <a:srcRect l="25537" t="7152" r="23467" b="5838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7" name="Google Shape;2257;p62"/>
          <p:cNvSpPr txBox="1">
            <a:spLocks noGrp="1"/>
          </p:cNvSpPr>
          <p:nvPr>
            <p:ph type="title"/>
          </p:nvPr>
        </p:nvSpPr>
        <p:spPr>
          <a:xfrm>
            <a:off x="720000" y="16587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THANKS</a:t>
            </a:r>
            <a:endParaRPr sz="5400" dirty="0"/>
          </a:p>
        </p:txBody>
      </p:sp>
      <p:grpSp>
        <p:nvGrpSpPr>
          <p:cNvPr id="2268" name="Google Shape;2268;p62"/>
          <p:cNvGrpSpPr/>
          <p:nvPr/>
        </p:nvGrpSpPr>
        <p:grpSpPr>
          <a:xfrm>
            <a:off x="4862475" y="4444500"/>
            <a:ext cx="76825" cy="76800"/>
            <a:chOff x="3104875" y="1099400"/>
            <a:chExt cx="76825" cy="76800"/>
          </a:xfrm>
        </p:grpSpPr>
        <p:sp>
          <p:nvSpPr>
            <p:cNvPr id="2269" name="Google Shape;2269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72" name="Google Shape;2272;p62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1087524" y="291210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3" name="Google Shape;2273;p62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2376024" y="3252859"/>
            <a:ext cx="1552575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296</Words>
  <Application>Microsoft Office PowerPoint</Application>
  <PresentationFormat>On-screen Show (16:9)</PresentationFormat>
  <Paragraphs>54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Arial</vt:lpstr>
      <vt:lpstr>Nunito Light</vt:lpstr>
      <vt:lpstr>Montserrat Black</vt:lpstr>
      <vt:lpstr>Google Sans</vt:lpstr>
      <vt:lpstr>ADLaM Display</vt:lpstr>
      <vt:lpstr>Segoe UI Emoji</vt:lpstr>
      <vt:lpstr>PT Sans</vt:lpstr>
      <vt:lpstr>Montserrat</vt:lpstr>
      <vt:lpstr>Anaheim</vt:lpstr>
      <vt:lpstr>Bebas Neue</vt:lpstr>
      <vt:lpstr>Artificial Intelligence (AI) Technology Consulting by Slidesgo</vt:lpstr>
      <vt:lpstr>WatchfulEye INTELLIGENCE (WIN)</vt:lpstr>
      <vt:lpstr>Our Problem  Statement</vt:lpstr>
      <vt:lpstr>WHAT ARE WE WORKING ON?</vt:lpstr>
      <vt:lpstr>MAJOR REQUIREMENTS</vt:lpstr>
      <vt:lpstr>OUR NUMBERS</vt:lpstr>
      <vt:lpstr>SNEAK PEEK</vt:lpstr>
      <vt:lpstr>TECH STACK</vt:lpstr>
      <vt:lpstr>WI IN A NUTSHELL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WatchfulEye INTELLIGENCE (WI)</dc:title>
  <dc:creator>Anand Naik</dc:creator>
  <cp:lastModifiedBy>Anand Naik</cp:lastModifiedBy>
  <cp:revision>4</cp:revision>
  <dcterms:modified xsi:type="dcterms:W3CDTF">2024-03-03T03:41:49Z</dcterms:modified>
</cp:coreProperties>
</file>